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93" r:id="rId3"/>
    <p:sldId id="278" r:id="rId4"/>
    <p:sldId id="273" r:id="rId5"/>
    <p:sldId id="281" r:id="rId6"/>
    <p:sldId id="295" r:id="rId7"/>
    <p:sldId id="290" r:id="rId8"/>
    <p:sldId id="283" r:id="rId9"/>
    <p:sldId id="258" r:id="rId10"/>
    <p:sldId id="294" r:id="rId11"/>
    <p:sldId id="284" r:id="rId12"/>
    <p:sldId id="286" r:id="rId13"/>
    <p:sldId id="285" r:id="rId14"/>
    <p:sldId id="287" r:id="rId15"/>
    <p:sldId id="288" r:id="rId16"/>
    <p:sldId id="289" r:id="rId17"/>
    <p:sldId id="291" r:id="rId18"/>
    <p:sldId id="29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1" autoAdjust="0"/>
    <p:restoredTop sz="94635" autoAdjust="0"/>
  </p:normalViewPr>
  <p:slideViewPr>
    <p:cSldViewPr snapToGrid="0">
      <p:cViewPr>
        <p:scale>
          <a:sx n="71" d="100"/>
          <a:sy n="71" d="100"/>
        </p:scale>
        <p:origin x="-114" y="-906"/>
      </p:cViewPr>
      <p:guideLst>
        <p:guide orient="horz" pos="2160"/>
        <p:guide pos="384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F8DD03-BD10-4EBB-91D5-4DEB3D8FBD0B}" type="doc">
      <dgm:prSet loTypeId="urn:microsoft.com/office/officeart/2005/8/layout/funnel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3E96406-F888-4776-AE00-F0B7E051DBCA}">
      <dgm:prSet phldrT="[Текст]" custT="1"/>
      <dgm:spPr/>
      <dgm:t>
        <a:bodyPr/>
        <a:lstStyle/>
        <a:p>
          <a:r>
            <a:rPr lang="ru-RU" sz="1400" dirty="0"/>
            <a:t>Топонимия</a:t>
          </a:r>
        </a:p>
      </dgm:t>
    </dgm:pt>
    <dgm:pt modelId="{E6C4A85E-F260-42CF-906D-CF2D3B59EDC9}" type="parTrans" cxnId="{3F02286D-F893-4012-BAF7-686DC3EA10D1}">
      <dgm:prSet/>
      <dgm:spPr/>
      <dgm:t>
        <a:bodyPr/>
        <a:lstStyle/>
        <a:p>
          <a:endParaRPr lang="ru-RU"/>
        </a:p>
      </dgm:t>
    </dgm:pt>
    <dgm:pt modelId="{B15837ED-526A-4CB7-95BA-000C501D5146}" type="sibTrans" cxnId="{3F02286D-F893-4012-BAF7-686DC3EA10D1}">
      <dgm:prSet/>
      <dgm:spPr/>
      <dgm:t>
        <a:bodyPr/>
        <a:lstStyle/>
        <a:p>
          <a:endParaRPr lang="ru-RU"/>
        </a:p>
      </dgm:t>
    </dgm:pt>
    <dgm:pt modelId="{97712EF7-EBC1-4FA8-9DD8-B80F49F6C770}">
      <dgm:prSet phldrT="[Текст]" custT="1"/>
      <dgm:spPr/>
      <dgm:t>
        <a:bodyPr/>
        <a:lstStyle/>
        <a:p>
          <a:r>
            <a:rPr lang="ru-RU" sz="1200" dirty="0">
              <a:solidFill>
                <a:schemeClr val="tx1"/>
              </a:solidFill>
            </a:rPr>
            <a:t>  Архитектурная среда</a:t>
          </a:r>
        </a:p>
      </dgm:t>
    </dgm:pt>
    <dgm:pt modelId="{E92E4B99-737B-425D-851D-C686DC538717}" type="parTrans" cxnId="{9B6F6155-2DCA-4096-A794-E0BBE4EF7D0B}">
      <dgm:prSet/>
      <dgm:spPr/>
      <dgm:t>
        <a:bodyPr/>
        <a:lstStyle/>
        <a:p>
          <a:endParaRPr lang="ru-RU"/>
        </a:p>
      </dgm:t>
    </dgm:pt>
    <dgm:pt modelId="{173699AC-04A5-49EA-AD49-EC5EC7CCDBB3}" type="sibTrans" cxnId="{9B6F6155-2DCA-4096-A794-E0BBE4EF7D0B}">
      <dgm:prSet/>
      <dgm:spPr/>
      <dgm:t>
        <a:bodyPr/>
        <a:lstStyle/>
        <a:p>
          <a:endParaRPr lang="ru-RU"/>
        </a:p>
      </dgm:t>
    </dgm:pt>
    <dgm:pt modelId="{CAA7970A-A5BE-4647-8573-B74DF74DE920}">
      <dgm:prSet phldrT="[Текст]" custT="1"/>
      <dgm:spPr/>
      <dgm:t>
        <a:bodyPr/>
        <a:lstStyle/>
        <a:p>
          <a:r>
            <a:rPr lang="ru-RU" sz="1200" dirty="0"/>
            <a:t>Социо-культура</a:t>
          </a:r>
        </a:p>
      </dgm:t>
    </dgm:pt>
    <dgm:pt modelId="{0F92A11E-A1D4-4483-A606-DFA95B4B8D99}" type="parTrans" cxnId="{315CD934-A710-4870-9576-A55131B26891}">
      <dgm:prSet/>
      <dgm:spPr/>
      <dgm:t>
        <a:bodyPr/>
        <a:lstStyle/>
        <a:p>
          <a:endParaRPr lang="ru-RU"/>
        </a:p>
      </dgm:t>
    </dgm:pt>
    <dgm:pt modelId="{4B69FBA4-E464-4C90-9C5A-197145101920}" type="sibTrans" cxnId="{315CD934-A710-4870-9576-A55131B26891}">
      <dgm:prSet/>
      <dgm:spPr/>
      <dgm:t>
        <a:bodyPr/>
        <a:lstStyle/>
        <a:p>
          <a:endParaRPr lang="ru-RU"/>
        </a:p>
      </dgm:t>
    </dgm:pt>
    <dgm:pt modelId="{FE934497-FF53-4719-921E-379FEEB94872}">
      <dgm:prSet phldrT="[Текст]"/>
      <dgm:spPr/>
      <dgm:t>
        <a:bodyPr/>
        <a:lstStyle/>
        <a:p>
          <a:r>
            <a:rPr lang="ru-RU" dirty="0"/>
            <a:t>Гипертекст города</a:t>
          </a:r>
        </a:p>
      </dgm:t>
    </dgm:pt>
    <dgm:pt modelId="{071FA0B7-F467-4257-A2AA-E1BDD46218F1}" type="parTrans" cxnId="{CEA50281-D586-4C38-848E-3ED0D3B26B70}">
      <dgm:prSet/>
      <dgm:spPr/>
      <dgm:t>
        <a:bodyPr/>
        <a:lstStyle/>
        <a:p>
          <a:endParaRPr lang="ru-RU"/>
        </a:p>
      </dgm:t>
    </dgm:pt>
    <dgm:pt modelId="{340873B0-D0A5-4049-BECD-5217CB9C56F5}" type="sibTrans" cxnId="{CEA50281-D586-4C38-848E-3ED0D3B26B70}">
      <dgm:prSet/>
      <dgm:spPr/>
      <dgm:t>
        <a:bodyPr/>
        <a:lstStyle/>
        <a:p>
          <a:endParaRPr lang="ru-RU"/>
        </a:p>
      </dgm:t>
    </dgm:pt>
    <dgm:pt modelId="{2E9E7E01-027B-492F-A242-E8A8A38A3CC8}">
      <dgm:prSet/>
      <dgm:spPr/>
      <dgm:t>
        <a:bodyPr/>
        <a:lstStyle/>
        <a:p>
          <a:endParaRPr lang="ru-RU" sz="800" dirty="0"/>
        </a:p>
      </dgm:t>
    </dgm:pt>
    <dgm:pt modelId="{DB182C6A-C371-49F5-8823-D2DD49EB01EA}" type="parTrans" cxnId="{F69383BE-002E-4C91-BAFF-9960EF38B39E}">
      <dgm:prSet/>
      <dgm:spPr/>
      <dgm:t>
        <a:bodyPr/>
        <a:lstStyle/>
        <a:p>
          <a:endParaRPr lang="ru-RU"/>
        </a:p>
      </dgm:t>
    </dgm:pt>
    <dgm:pt modelId="{A57CF356-FDFA-4E29-BF12-966E2BFC76C6}" type="sibTrans" cxnId="{F69383BE-002E-4C91-BAFF-9960EF38B39E}">
      <dgm:prSet/>
      <dgm:spPr/>
      <dgm:t>
        <a:bodyPr/>
        <a:lstStyle/>
        <a:p>
          <a:endParaRPr lang="ru-RU"/>
        </a:p>
      </dgm:t>
    </dgm:pt>
    <dgm:pt modelId="{39107E33-2344-4823-A95B-AAC8AC29D2D7}">
      <dgm:prSet/>
      <dgm:spPr/>
      <dgm:t>
        <a:bodyPr/>
        <a:lstStyle/>
        <a:p>
          <a:endParaRPr lang="ru-RU" sz="800" dirty="0"/>
        </a:p>
      </dgm:t>
    </dgm:pt>
    <dgm:pt modelId="{F6D15B23-7271-430E-8067-6A4B5A239342}" type="parTrans" cxnId="{56011E9D-935B-496F-AEF3-BDAA4B63512E}">
      <dgm:prSet/>
      <dgm:spPr/>
      <dgm:t>
        <a:bodyPr/>
        <a:lstStyle/>
        <a:p>
          <a:endParaRPr lang="ru-RU"/>
        </a:p>
      </dgm:t>
    </dgm:pt>
    <dgm:pt modelId="{8122A6B6-DD89-4BDE-9808-28D900812E52}" type="sibTrans" cxnId="{56011E9D-935B-496F-AEF3-BDAA4B63512E}">
      <dgm:prSet/>
      <dgm:spPr/>
      <dgm:t>
        <a:bodyPr/>
        <a:lstStyle/>
        <a:p>
          <a:endParaRPr lang="ru-RU"/>
        </a:p>
      </dgm:t>
    </dgm:pt>
    <dgm:pt modelId="{3ECD010B-1793-45D2-B78D-4CEA6E2AF7C4}" type="pres">
      <dgm:prSet presAssocID="{FDF8DD03-BD10-4EBB-91D5-4DEB3D8FBD0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6360A6-8C4D-4328-8E6E-7A286B9732C3}" type="pres">
      <dgm:prSet presAssocID="{FDF8DD03-BD10-4EBB-91D5-4DEB3D8FBD0B}" presName="ellipse" presStyleLbl="trBgShp" presStyleIdx="0" presStyleCnt="1" custLinFactNeighborX="2008" custLinFactNeighborY="16973"/>
      <dgm:spPr/>
    </dgm:pt>
    <dgm:pt modelId="{246967D8-4FAC-45C7-A033-F29A21820DFC}" type="pres">
      <dgm:prSet presAssocID="{FDF8DD03-BD10-4EBB-91D5-4DEB3D8FBD0B}" presName="arrow1" presStyleLbl="fgShp" presStyleIdx="0" presStyleCnt="1"/>
      <dgm:spPr/>
    </dgm:pt>
    <dgm:pt modelId="{F079576F-5593-4AE5-BCD6-6D53727DA33D}" type="pres">
      <dgm:prSet presAssocID="{FDF8DD03-BD10-4EBB-91D5-4DEB3D8FBD0B}" presName="rectangle" presStyleLbl="revTx" presStyleIdx="0" presStyleCnt="1" custLinFactNeighborX="432" custLinFactNeighborY="759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B0FDD9-D9A7-4BDF-A0CA-7A788EAC1BD8}" type="pres">
      <dgm:prSet presAssocID="{97712EF7-EBC1-4FA8-9DD8-B80F49F6C770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FC30F-B492-4B03-AAEB-4F13F557DDEA}" type="pres">
      <dgm:prSet presAssocID="{CAA7970A-A5BE-4647-8573-B74DF74DE920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312AD-54BC-44DD-AFD5-13FBB6E266A2}" type="pres">
      <dgm:prSet presAssocID="{FE934497-FF53-4719-921E-379FEEB94872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7BC3B-3009-4ECD-BC9F-84C806A8B3F5}" type="pres">
      <dgm:prSet presAssocID="{FDF8DD03-BD10-4EBB-91D5-4DEB3D8FBD0B}" presName="funnel" presStyleLbl="trAlignAcc1" presStyleIdx="0" presStyleCnt="1" custScaleX="117991" custScaleY="135061" custLinFactNeighborX="-9" custLinFactNeighborY="17204"/>
      <dgm:spPr/>
    </dgm:pt>
  </dgm:ptLst>
  <dgm:cxnLst>
    <dgm:cxn modelId="{3AF5D552-5F57-4C0E-9DC6-DEB843E628DB}" type="presOf" srcId="{FE934497-FF53-4719-921E-379FEEB94872}" destId="{F079576F-5593-4AE5-BCD6-6D53727DA33D}" srcOrd="0" destOrd="0" presId="urn:microsoft.com/office/officeart/2005/8/layout/funnel1"/>
    <dgm:cxn modelId="{3F02286D-F893-4012-BAF7-686DC3EA10D1}" srcId="{FDF8DD03-BD10-4EBB-91D5-4DEB3D8FBD0B}" destId="{93E96406-F888-4776-AE00-F0B7E051DBCA}" srcOrd="0" destOrd="0" parTransId="{E6C4A85E-F260-42CF-906D-CF2D3B59EDC9}" sibTransId="{B15837ED-526A-4CB7-95BA-000C501D5146}"/>
    <dgm:cxn modelId="{242D1E84-77BE-436A-9E78-43D103A9DCCD}" type="presOf" srcId="{FDF8DD03-BD10-4EBB-91D5-4DEB3D8FBD0B}" destId="{3ECD010B-1793-45D2-B78D-4CEA6E2AF7C4}" srcOrd="0" destOrd="0" presId="urn:microsoft.com/office/officeart/2005/8/layout/funnel1"/>
    <dgm:cxn modelId="{F69383BE-002E-4C91-BAFF-9960EF38B39E}" srcId="{97712EF7-EBC1-4FA8-9DD8-B80F49F6C770}" destId="{2E9E7E01-027B-492F-A242-E8A8A38A3CC8}" srcOrd="0" destOrd="0" parTransId="{DB182C6A-C371-49F5-8823-D2DD49EB01EA}" sibTransId="{A57CF356-FDFA-4E29-BF12-966E2BFC76C6}"/>
    <dgm:cxn modelId="{F97C36EF-A7B7-4800-BDBF-E067DAF37C51}" type="presOf" srcId="{93E96406-F888-4776-AE00-F0B7E051DBCA}" destId="{A02312AD-54BC-44DD-AFD5-13FBB6E266A2}" srcOrd="0" destOrd="0" presId="urn:microsoft.com/office/officeart/2005/8/layout/funnel1"/>
    <dgm:cxn modelId="{56011E9D-935B-496F-AEF3-BDAA4B63512E}" srcId="{97712EF7-EBC1-4FA8-9DD8-B80F49F6C770}" destId="{39107E33-2344-4823-A95B-AAC8AC29D2D7}" srcOrd="1" destOrd="0" parTransId="{F6D15B23-7271-430E-8067-6A4B5A239342}" sibTransId="{8122A6B6-DD89-4BDE-9808-28D900812E52}"/>
    <dgm:cxn modelId="{49503731-4DD0-4201-AD37-19852FDF8F4F}" type="presOf" srcId="{CAA7970A-A5BE-4647-8573-B74DF74DE920}" destId="{A3B0FDD9-D9A7-4BDF-A0CA-7A788EAC1BD8}" srcOrd="0" destOrd="0" presId="urn:microsoft.com/office/officeart/2005/8/layout/funnel1"/>
    <dgm:cxn modelId="{315CD934-A710-4870-9576-A55131B26891}" srcId="{FDF8DD03-BD10-4EBB-91D5-4DEB3D8FBD0B}" destId="{CAA7970A-A5BE-4647-8573-B74DF74DE920}" srcOrd="2" destOrd="0" parTransId="{0F92A11E-A1D4-4483-A606-DFA95B4B8D99}" sibTransId="{4B69FBA4-E464-4C90-9C5A-197145101920}"/>
    <dgm:cxn modelId="{E509B64D-FAC9-44C7-B7BF-E49B756F394A}" type="presOf" srcId="{39107E33-2344-4823-A95B-AAC8AC29D2D7}" destId="{FF1FC30F-B492-4B03-AAEB-4F13F557DDEA}" srcOrd="0" destOrd="2" presId="urn:microsoft.com/office/officeart/2005/8/layout/funnel1"/>
    <dgm:cxn modelId="{4E9F0C7D-8AA9-41CD-BAC8-3AA78335A4AE}" type="presOf" srcId="{2E9E7E01-027B-492F-A242-E8A8A38A3CC8}" destId="{FF1FC30F-B492-4B03-AAEB-4F13F557DDEA}" srcOrd="0" destOrd="1" presId="urn:microsoft.com/office/officeart/2005/8/layout/funnel1"/>
    <dgm:cxn modelId="{0558F19F-7AA2-4DBB-9437-26C4973D507E}" type="presOf" srcId="{97712EF7-EBC1-4FA8-9DD8-B80F49F6C770}" destId="{FF1FC30F-B492-4B03-AAEB-4F13F557DDEA}" srcOrd="0" destOrd="0" presId="urn:microsoft.com/office/officeart/2005/8/layout/funnel1"/>
    <dgm:cxn modelId="{CEA50281-D586-4C38-848E-3ED0D3B26B70}" srcId="{FDF8DD03-BD10-4EBB-91D5-4DEB3D8FBD0B}" destId="{FE934497-FF53-4719-921E-379FEEB94872}" srcOrd="3" destOrd="0" parTransId="{071FA0B7-F467-4257-A2AA-E1BDD46218F1}" sibTransId="{340873B0-D0A5-4049-BECD-5217CB9C56F5}"/>
    <dgm:cxn modelId="{9B6F6155-2DCA-4096-A794-E0BBE4EF7D0B}" srcId="{FDF8DD03-BD10-4EBB-91D5-4DEB3D8FBD0B}" destId="{97712EF7-EBC1-4FA8-9DD8-B80F49F6C770}" srcOrd="1" destOrd="0" parTransId="{E92E4B99-737B-425D-851D-C686DC538717}" sibTransId="{173699AC-04A5-49EA-AD49-EC5EC7CCDBB3}"/>
    <dgm:cxn modelId="{8E5BE547-5935-457B-B7E7-88FFB4F24A35}" type="presParOf" srcId="{3ECD010B-1793-45D2-B78D-4CEA6E2AF7C4}" destId="{DC6360A6-8C4D-4328-8E6E-7A286B9732C3}" srcOrd="0" destOrd="0" presId="urn:microsoft.com/office/officeart/2005/8/layout/funnel1"/>
    <dgm:cxn modelId="{29687EC4-C9AF-404F-9E70-435FF5D1ADEF}" type="presParOf" srcId="{3ECD010B-1793-45D2-B78D-4CEA6E2AF7C4}" destId="{246967D8-4FAC-45C7-A033-F29A21820DFC}" srcOrd="1" destOrd="0" presId="urn:microsoft.com/office/officeart/2005/8/layout/funnel1"/>
    <dgm:cxn modelId="{ECF8A9D8-9FE1-48F3-8C2E-FF77C954F788}" type="presParOf" srcId="{3ECD010B-1793-45D2-B78D-4CEA6E2AF7C4}" destId="{F079576F-5593-4AE5-BCD6-6D53727DA33D}" srcOrd="2" destOrd="0" presId="urn:microsoft.com/office/officeart/2005/8/layout/funnel1"/>
    <dgm:cxn modelId="{DB5140D6-AD45-42C9-BE7C-B93F100C2CC2}" type="presParOf" srcId="{3ECD010B-1793-45D2-B78D-4CEA6E2AF7C4}" destId="{A3B0FDD9-D9A7-4BDF-A0CA-7A788EAC1BD8}" srcOrd="3" destOrd="0" presId="urn:microsoft.com/office/officeart/2005/8/layout/funnel1"/>
    <dgm:cxn modelId="{7B101B64-CCF3-423B-98B5-2D3D240E515A}" type="presParOf" srcId="{3ECD010B-1793-45D2-B78D-4CEA6E2AF7C4}" destId="{FF1FC30F-B492-4B03-AAEB-4F13F557DDEA}" srcOrd="4" destOrd="0" presId="urn:microsoft.com/office/officeart/2005/8/layout/funnel1"/>
    <dgm:cxn modelId="{725335E6-0C32-4927-A55F-A927ACB88EBA}" type="presParOf" srcId="{3ECD010B-1793-45D2-B78D-4CEA6E2AF7C4}" destId="{A02312AD-54BC-44DD-AFD5-13FBB6E266A2}" srcOrd="5" destOrd="0" presId="urn:microsoft.com/office/officeart/2005/8/layout/funnel1"/>
    <dgm:cxn modelId="{07C4B336-E123-4292-AA61-3652F23063E3}" type="presParOf" srcId="{3ECD010B-1793-45D2-B78D-4CEA6E2AF7C4}" destId="{16A7BC3B-3009-4ECD-BC9F-84C806A8B3F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E19F7A-8747-41BA-BE45-8B25FA29BED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0E054903-C4AF-40CE-8472-E2C643BFCC35}">
      <dgm:prSet phldrT="[Текст]"/>
      <dgm:spPr/>
      <dgm:t>
        <a:bodyPr/>
        <a:lstStyle/>
        <a:p>
          <a:r>
            <a:rPr lang="ru-RU" dirty="0"/>
            <a:t>Грамотность1</a:t>
          </a:r>
        </a:p>
      </dgm:t>
    </dgm:pt>
    <dgm:pt modelId="{9422D75F-50D5-4AF1-99A0-687BD2A980DA}" type="parTrans" cxnId="{0AB66D15-CA9E-4937-8726-DEAC3BF49A22}">
      <dgm:prSet/>
      <dgm:spPr/>
      <dgm:t>
        <a:bodyPr/>
        <a:lstStyle/>
        <a:p>
          <a:endParaRPr lang="ru-RU"/>
        </a:p>
      </dgm:t>
    </dgm:pt>
    <dgm:pt modelId="{74CB46DA-C87E-4802-BF24-529735A6A26F}" type="sibTrans" cxnId="{0AB66D15-CA9E-4937-8726-DEAC3BF49A22}">
      <dgm:prSet/>
      <dgm:spPr/>
      <dgm:t>
        <a:bodyPr/>
        <a:lstStyle/>
        <a:p>
          <a:endParaRPr lang="ru-RU"/>
        </a:p>
      </dgm:t>
    </dgm:pt>
    <dgm:pt modelId="{133C9E21-E822-47CD-9BA8-5136A1B07123}">
      <dgm:prSet phldrT="[Текст]"/>
      <dgm:spPr/>
      <dgm:t>
        <a:bodyPr/>
        <a:lstStyle/>
        <a:p>
          <a:r>
            <a:rPr lang="ru-RU" dirty="0"/>
            <a:t>Грамотность2</a:t>
          </a:r>
        </a:p>
      </dgm:t>
    </dgm:pt>
    <dgm:pt modelId="{B89A4BCF-4B72-44B0-87B4-177DA608A3C4}" type="parTrans" cxnId="{D2E5F5DF-5B0E-4372-A9B5-1DF214346977}">
      <dgm:prSet/>
      <dgm:spPr/>
      <dgm:t>
        <a:bodyPr/>
        <a:lstStyle/>
        <a:p>
          <a:endParaRPr lang="ru-RU"/>
        </a:p>
      </dgm:t>
    </dgm:pt>
    <dgm:pt modelId="{39A25300-ED99-4A02-9D98-57D06851940C}" type="sibTrans" cxnId="{D2E5F5DF-5B0E-4372-A9B5-1DF214346977}">
      <dgm:prSet/>
      <dgm:spPr/>
      <dgm:t>
        <a:bodyPr/>
        <a:lstStyle/>
        <a:p>
          <a:endParaRPr lang="ru-RU"/>
        </a:p>
      </dgm:t>
    </dgm:pt>
    <dgm:pt modelId="{A6A04064-200A-4435-8B38-DB598FA1284C}">
      <dgm:prSet phldrT="[Текст]"/>
      <dgm:spPr/>
      <dgm:t>
        <a:bodyPr/>
        <a:lstStyle/>
        <a:p>
          <a:r>
            <a:rPr lang="ru-RU" dirty="0"/>
            <a:t>Грамотность 3</a:t>
          </a:r>
        </a:p>
      </dgm:t>
    </dgm:pt>
    <dgm:pt modelId="{E75A760C-E745-4B4E-8C35-15E88D9C8127}" type="parTrans" cxnId="{F8EAB14F-E5ED-4569-9F71-AB4F4D90BEDD}">
      <dgm:prSet/>
      <dgm:spPr/>
      <dgm:t>
        <a:bodyPr/>
        <a:lstStyle/>
        <a:p>
          <a:endParaRPr lang="ru-RU"/>
        </a:p>
      </dgm:t>
    </dgm:pt>
    <dgm:pt modelId="{F1D4DFAE-CECD-476B-B713-1EF7554E07E2}" type="sibTrans" cxnId="{F8EAB14F-E5ED-4569-9F71-AB4F4D90BEDD}">
      <dgm:prSet/>
      <dgm:spPr/>
      <dgm:t>
        <a:bodyPr/>
        <a:lstStyle/>
        <a:p>
          <a:endParaRPr lang="ru-RU"/>
        </a:p>
      </dgm:t>
    </dgm:pt>
    <dgm:pt modelId="{0C1E9F72-21CF-4750-A07B-69D5A2C4FBF6}" type="pres">
      <dgm:prSet presAssocID="{A4E19F7A-8747-41BA-BE45-8B25FA29BED3}" presName="arrowDiagram" presStyleCnt="0">
        <dgm:presLayoutVars>
          <dgm:chMax val="5"/>
          <dgm:dir/>
          <dgm:resizeHandles val="exact"/>
        </dgm:presLayoutVars>
      </dgm:prSet>
      <dgm:spPr/>
    </dgm:pt>
    <dgm:pt modelId="{2BBCAD7A-315D-4664-91E7-71F6DC2FA227}" type="pres">
      <dgm:prSet presAssocID="{A4E19F7A-8747-41BA-BE45-8B25FA29BED3}" presName="arrow" presStyleLbl="bgShp" presStyleIdx="0" presStyleCnt="1"/>
      <dgm:spPr/>
    </dgm:pt>
    <dgm:pt modelId="{A0073CD5-8834-4CA1-988F-80EAD4936D1C}" type="pres">
      <dgm:prSet presAssocID="{A4E19F7A-8747-41BA-BE45-8B25FA29BED3}" presName="arrowDiagram3" presStyleCnt="0"/>
      <dgm:spPr/>
    </dgm:pt>
    <dgm:pt modelId="{8ECADA4C-E2B4-4FEF-A758-7E6A059F17B7}" type="pres">
      <dgm:prSet presAssocID="{0E054903-C4AF-40CE-8472-E2C643BFCC35}" presName="bullet3a" presStyleLbl="node1" presStyleIdx="0" presStyleCnt="3"/>
      <dgm:spPr/>
    </dgm:pt>
    <dgm:pt modelId="{988C24A5-486B-45D0-9872-BD441E9FEE99}" type="pres">
      <dgm:prSet presAssocID="{0E054903-C4AF-40CE-8472-E2C643BFCC35}" presName="textBox3a" presStyleLbl="revTx" presStyleIdx="0" presStyleCnt="3" custScaleY="80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6E150-0938-4582-AB60-1B65B9D337BC}" type="pres">
      <dgm:prSet presAssocID="{133C9E21-E822-47CD-9BA8-5136A1B07123}" presName="bullet3b" presStyleLbl="node1" presStyleIdx="1" presStyleCnt="3"/>
      <dgm:spPr/>
    </dgm:pt>
    <dgm:pt modelId="{6969D295-642A-4CD7-AADC-4FEE4BF0A975}" type="pres">
      <dgm:prSet presAssocID="{133C9E21-E822-47CD-9BA8-5136A1B07123}" presName="textBox3b" presStyleLbl="revTx" presStyleIdx="1" presStyleCnt="3" custScaleX="141078" custScaleY="57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F7940-F8E7-428D-9831-F3887A2B6143}" type="pres">
      <dgm:prSet presAssocID="{A6A04064-200A-4435-8B38-DB598FA1284C}" presName="bullet3c" presStyleLbl="node1" presStyleIdx="2" presStyleCnt="3"/>
      <dgm:spPr/>
    </dgm:pt>
    <dgm:pt modelId="{8FA5876B-C24D-4F18-81AF-1A94E08CC95B}" type="pres">
      <dgm:prSet presAssocID="{A6A04064-200A-4435-8B38-DB598FA1284C}" presName="textBox3c" presStyleLbl="revTx" presStyleIdx="2" presStyleCnt="3" custScaleX="162635" custScaleY="61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AE0F94-7E46-47BD-98A8-085E7BD2C568}" type="presOf" srcId="{A4E19F7A-8747-41BA-BE45-8B25FA29BED3}" destId="{0C1E9F72-21CF-4750-A07B-69D5A2C4FBF6}" srcOrd="0" destOrd="0" presId="urn:microsoft.com/office/officeart/2005/8/layout/arrow2"/>
    <dgm:cxn modelId="{1737EC3C-D557-43ED-AEB8-F616D5BC7CE6}" type="presOf" srcId="{0E054903-C4AF-40CE-8472-E2C643BFCC35}" destId="{988C24A5-486B-45D0-9872-BD441E9FEE99}" srcOrd="0" destOrd="0" presId="urn:microsoft.com/office/officeart/2005/8/layout/arrow2"/>
    <dgm:cxn modelId="{D2E5F5DF-5B0E-4372-A9B5-1DF214346977}" srcId="{A4E19F7A-8747-41BA-BE45-8B25FA29BED3}" destId="{133C9E21-E822-47CD-9BA8-5136A1B07123}" srcOrd="1" destOrd="0" parTransId="{B89A4BCF-4B72-44B0-87B4-177DA608A3C4}" sibTransId="{39A25300-ED99-4A02-9D98-57D06851940C}"/>
    <dgm:cxn modelId="{CFE571AE-18A6-46F1-935C-5DC1D31A48CA}" type="presOf" srcId="{133C9E21-E822-47CD-9BA8-5136A1B07123}" destId="{6969D295-642A-4CD7-AADC-4FEE4BF0A975}" srcOrd="0" destOrd="0" presId="urn:microsoft.com/office/officeart/2005/8/layout/arrow2"/>
    <dgm:cxn modelId="{0AB66D15-CA9E-4937-8726-DEAC3BF49A22}" srcId="{A4E19F7A-8747-41BA-BE45-8B25FA29BED3}" destId="{0E054903-C4AF-40CE-8472-E2C643BFCC35}" srcOrd="0" destOrd="0" parTransId="{9422D75F-50D5-4AF1-99A0-687BD2A980DA}" sibTransId="{74CB46DA-C87E-4802-BF24-529735A6A26F}"/>
    <dgm:cxn modelId="{FEEDB569-DFF5-41C9-8B79-20CCD54591C0}" type="presOf" srcId="{A6A04064-200A-4435-8B38-DB598FA1284C}" destId="{8FA5876B-C24D-4F18-81AF-1A94E08CC95B}" srcOrd="0" destOrd="0" presId="urn:microsoft.com/office/officeart/2005/8/layout/arrow2"/>
    <dgm:cxn modelId="{F8EAB14F-E5ED-4569-9F71-AB4F4D90BEDD}" srcId="{A4E19F7A-8747-41BA-BE45-8B25FA29BED3}" destId="{A6A04064-200A-4435-8B38-DB598FA1284C}" srcOrd="2" destOrd="0" parTransId="{E75A760C-E745-4B4E-8C35-15E88D9C8127}" sibTransId="{F1D4DFAE-CECD-476B-B713-1EF7554E07E2}"/>
    <dgm:cxn modelId="{A9384679-FCC9-4418-B3F8-59C87226C8B9}" type="presParOf" srcId="{0C1E9F72-21CF-4750-A07B-69D5A2C4FBF6}" destId="{2BBCAD7A-315D-4664-91E7-71F6DC2FA227}" srcOrd="0" destOrd="0" presId="urn:microsoft.com/office/officeart/2005/8/layout/arrow2"/>
    <dgm:cxn modelId="{DE174B42-E72D-4BEE-B901-E22F110E4CC1}" type="presParOf" srcId="{0C1E9F72-21CF-4750-A07B-69D5A2C4FBF6}" destId="{A0073CD5-8834-4CA1-988F-80EAD4936D1C}" srcOrd="1" destOrd="0" presId="urn:microsoft.com/office/officeart/2005/8/layout/arrow2"/>
    <dgm:cxn modelId="{3DAEF390-4E6E-4D17-9371-15A949B844C4}" type="presParOf" srcId="{A0073CD5-8834-4CA1-988F-80EAD4936D1C}" destId="{8ECADA4C-E2B4-4FEF-A758-7E6A059F17B7}" srcOrd="0" destOrd="0" presId="urn:microsoft.com/office/officeart/2005/8/layout/arrow2"/>
    <dgm:cxn modelId="{8EB6D6C4-7A66-4EF1-89DB-A42B5AF93DB9}" type="presParOf" srcId="{A0073CD5-8834-4CA1-988F-80EAD4936D1C}" destId="{988C24A5-486B-45D0-9872-BD441E9FEE99}" srcOrd="1" destOrd="0" presId="urn:microsoft.com/office/officeart/2005/8/layout/arrow2"/>
    <dgm:cxn modelId="{5AEEA818-6F25-4C2D-B32C-985D40C60FB3}" type="presParOf" srcId="{A0073CD5-8834-4CA1-988F-80EAD4936D1C}" destId="{A896E150-0938-4582-AB60-1B65B9D337BC}" srcOrd="2" destOrd="0" presId="urn:microsoft.com/office/officeart/2005/8/layout/arrow2"/>
    <dgm:cxn modelId="{2B3F7444-AF80-406C-AE52-D1584D9D74A3}" type="presParOf" srcId="{A0073CD5-8834-4CA1-988F-80EAD4936D1C}" destId="{6969D295-642A-4CD7-AADC-4FEE4BF0A975}" srcOrd="3" destOrd="0" presId="urn:microsoft.com/office/officeart/2005/8/layout/arrow2"/>
    <dgm:cxn modelId="{F85F6FC3-9C6E-4FDF-AD55-CC4A57629DC3}" type="presParOf" srcId="{A0073CD5-8834-4CA1-988F-80EAD4936D1C}" destId="{037F7940-F8E7-428D-9831-F3887A2B6143}" srcOrd="4" destOrd="0" presId="urn:microsoft.com/office/officeart/2005/8/layout/arrow2"/>
    <dgm:cxn modelId="{07D169C4-8E17-4227-A900-798E04769CA6}" type="presParOf" srcId="{A0073CD5-8834-4CA1-988F-80EAD4936D1C}" destId="{8FA5876B-C24D-4F18-81AF-1A94E08CC95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26827A-1738-41F0-BC6E-AABC4A7B3CED}" type="doc">
      <dgm:prSet loTypeId="urn:microsoft.com/office/officeart/2005/8/layout/hList1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AED974B6-C5E6-458D-9CBF-A031520D9DE2}">
      <dgm:prSet phldrT="[Текст]"/>
      <dgm:spPr/>
      <dgm:t>
        <a:bodyPr/>
        <a:lstStyle/>
        <a:p>
          <a:r>
            <a:rPr lang="ru-RU" dirty="0"/>
            <a:t>Бумажные медиа</a:t>
          </a:r>
        </a:p>
      </dgm:t>
    </dgm:pt>
    <dgm:pt modelId="{35DAE396-1E59-49DD-B611-C6263C4A096E}" type="parTrans" cxnId="{EC7EBF89-F701-4A83-8012-FDE2BDB6A71C}">
      <dgm:prSet/>
      <dgm:spPr/>
      <dgm:t>
        <a:bodyPr/>
        <a:lstStyle/>
        <a:p>
          <a:endParaRPr lang="ru-RU"/>
        </a:p>
      </dgm:t>
    </dgm:pt>
    <dgm:pt modelId="{ED884BA3-C08F-47CA-9E2C-17A1D486E720}" type="sibTrans" cxnId="{EC7EBF89-F701-4A83-8012-FDE2BDB6A71C}">
      <dgm:prSet/>
      <dgm:spPr/>
      <dgm:t>
        <a:bodyPr/>
        <a:lstStyle/>
        <a:p>
          <a:endParaRPr lang="ru-RU"/>
        </a:p>
      </dgm:t>
    </dgm:pt>
    <dgm:pt modelId="{B23F1DA5-F208-4BEE-A9E1-7CBAFC825229}">
      <dgm:prSet phldrT="[Текст]"/>
      <dgm:spPr/>
      <dgm:t>
        <a:bodyPr/>
        <a:lstStyle/>
        <a:p>
          <a:r>
            <a:rPr lang="ru-RU" dirty="0"/>
            <a:t>Умение излагать мысли на письме и понимать прочитанный текст</a:t>
          </a:r>
        </a:p>
      </dgm:t>
    </dgm:pt>
    <dgm:pt modelId="{1CB6886E-B296-4594-BC89-B8424F97A382}" type="parTrans" cxnId="{FBB0492D-A541-4299-92F1-6FC7CA782888}">
      <dgm:prSet/>
      <dgm:spPr/>
      <dgm:t>
        <a:bodyPr/>
        <a:lstStyle/>
        <a:p>
          <a:endParaRPr lang="ru-RU"/>
        </a:p>
      </dgm:t>
    </dgm:pt>
    <dgm:pt modelId="{E06B2235-6469-4257-B76D-EFF64C9D7859}" type="sibTrans" cxnId="{FBB0492D-A541-4299-92F1-6FC7CA782888}">
      <dgm:prSet/>
      <dgm:spPr/>
      <dgm:t>
        <a:bodyPr/>
        <a:lstStyle/>
        <a:p>
          <a:endParaRPr lang="ru-RU"/>
        </a:p>
      </dgm:t>
    </dgm:pt>
    <dgm:pt modelId="{DD0B6A04-921B-4137-ACCD-D90536B1C3EE}">
      <dgm:prSet phldrT="[Текст]"/>
      <dgm:spPr/>
      <dgm:t>
        <a:bodyPr/>
        <a:lstStyle/>
        <a:p>
          <a:r>
            <a:rPr lang="ru-RU" dirty="0"/>
            <a:t>Уметь интерпретировать соотношение текста и контекста, подтекста, текста и иллюстраций</a:t>
          </a:r>
        </a:p>
      </dgm:t>
    </dgm:pt>
    <dgm:pt modelId="{417D48A2-35D4-4F7F-9690-8A5D73EF583B}" type="parTrans" cxnId="{A76BE2E2-1E03-4E28-88EB-A6AADAB5B8AE}">
      <dgm:prSet/>
      <dgm:spPr/>
      <dgm:t>
        <a:bodyPr/>
        <a:lstStyle/>
        <a:p>
          <a:endParaRPr lang="ru-RU"/>
        </a:p>
      </dgm:t>
    </dgm:pt>
    <dgm:pt modelId="{C6550195-77EB-4AFF-A175-2BD331E90821}" type="sibTrans" cxnId="{A76BE2E2-1E03-4E28-88EB-A6AADAB5B8AE}">
      <dgm:prSet/>
      <dgm:spPr/>
      <dgm:t>
        <a:bodyPr/>
        <a:lstStyle/>
        <a:p>
          <a:endParaRPr lang="ru-RU"/>
        </a:p>
      </dgm:t>
    </dgm:pt>
    <dgm:pt modelId="{66C6B484-DE26-46A4-AA06-3919B563594B}">
      <dgm:prSet phldrT="[Текст]"/>
      <dgm:spPr/>
      <dgm:t>
        <a:bodyPr/>
        <a:lstStyle/>
        <a:p>
          <a:r>
            <a:rPr lang="ru-RU" dirty="0"/>
            <a:t>Аналоговые медиа</a:t>
          </a:r>
        </a:p>
      </dgm:t>
    </dgm:pt>
    <dgm:pt modelId="{E9BA0B9E-281E-496F-BE79-A4C2D9614D4D}" type="parTrans" cxnId="{F46D3B15-3A77-423E-81DB-B8F0179705C6}">
      <dgm:prSet/>
      <dgm:spPr/>
      <dgm:t>
        <a:bodyPr/>
        <a:lstStyle/>
        <a:p>
          <a:endParaRPr lang="ru-RU"/>
        </a:p>
      </dgm:t>
    </dgm:pt>
    <dgm:pt modelId="{0ADBFBD9-08B6-4690-9E6A-11680D6D3B3E}" type="sibTrans" cxnId="{F46D3B15-3A77-423E-81DB-B8F0179705C6}">
      <dgm:prSet/>
      <dgm:spPr/>
      <dgm:t>
        <a:bodyPr/>
        <a:lstStyle/>
        <a:p>
          <a:endParaRPr lang="ru-RU"/>
        </a:p>
      </dgm:t>
    </dgm:pt>
    <dgm:pt modelId="{95758048-B611-4CAB-9A04-016664648A72}">
      <dgm:prSet phldrT="[Текст]"/>
      <dgm:spPr/>
      <dgm:t>
        <a:bodyPr/>
        <a:lstStyle/>
        <a:p>
          <a:r>
            <a:rPr lang="ru-RU" dirty="0"/>
            <a:t>Знать  и понимать специфику  аудиального или аудиовизуального  канала трансляции информации</a:t>
          </a:r>
        </a:p>
      </dgm:t>
    </dgm:pt>
    <dgm:pt modelId="{E135D5CF-22E6-443F-A6A1-EC99BE41275A}" type="parTrans" cxnId="{A65028F7-CA12-4048-8B46-F6E180DD8F2A}">
      <dgm:prSet/>
      <dgm:spPr/>
      <dgm:t>
        <a:bodyPr/>
        <a:lstStyle/>
        <a:p>
          <a:endParaRPr lang="ru-RU"/>
        </a:p>
      </dgm:t>
    </dgm:pt>
    <dgm:pt modelId="{6DFCF03D-575D-46AF-A124-1B32E396DCAC}" type="sibTrans" cxnId="{A65028F7-CA12-4048-8B46-F6E180DD8F2A}">
      <dgm:prSet/>
      <dgm:spPr/>
      <dgm:t>
        <a:bodyPr/>
        <a:lstStyle/>
        <a:p>
          <a:endParaRPr lang="ru-RU"/>
        </a:p>
      </dgm:t>
    </dgm:pt>
    <dgm:pt modelId="{E1585D68-3784-417B-97B4-69AFC6D2E4D9}">
      <dgm:prSet phldrT="[Текст]"/>
      <dgm:spPr/>
      <dgm:t>
        <a:bodyPr/>
        <a:lstStyle/>
        <a:p>
          <a:r>
            <a:rPr lang="ru-RU"/>
            <a:t>Уметь интерпретировать моноканальность или би-канальность информации,  особенности ее подачи и восприятия</a:t>
          </a:r>
        </a:p>
      </dgm:t>
    </dgm:pt>
    <dgm:pt modelId="{CC095B0B-7C37-4D42-AE1B-E53AEFAA6A10}" type="parTrans" cxnId="{416B8885-EEC6-4859-A603-BBAEE14F3732}">
      <dgm:prSet/>
      <dgm:spPr/>
      <dgm:t>
        <a:bodyPr/>
        <a:lstStyle/>
        <a:p>
          <a:endParaRPr lang="ru-RU"/>
        </a:p>
      </dgm:t>
    </dgm:pt>
    <dgm:pt modelId="{EEEC933F-99F8-4A34-95F7-36E9B246580B}" type="sibTrans" cxnId="{416B8885-EEC6-4859-A603-BBAEE14F3732}">
      <dgm:prSet/>
      <dgm:spPr/>
      <dgm:t>
        <a:bodyPr/>
        <a:lstStyle/>
        <a:p>
          <a:endParaRPr lang="ru-RU"/>
        </a:p>
      </dgm:t>
    </dgm:pt>
    <dgm:pt modelId="{7B500FB1-551C-47EB-A48D-E290B9FD63C5}">
      <dgm:prSet phldrT="[Текст]"/>
      <dgm:spPr/>
      <dgm:t>
        <a:bodyPr/>
        <a:lstStyle/>
        <a:p>
          <a:r>
            <a:rPr lang="ru-RU" dirty="0"/>
            <a:t>Цифровые медиа</a:t>
          </a:r>
        </a:p>
      </dgm:t>
    </dgm:pt>
    <dgm:pt modelId="{CA2A3E0E-1503-4E0D-9953-FC229B3F575A}" type="parTrans" cxnId="{E2F4F1A4-DC9C-4BE5-AA8F-BB895778AD3D}">
      <dgm:prSet/>
      <dgm:spPr/>
      <dgm:t>
        <a:bodyPr/>
        <a:lstStyle/>
        <a:p>
          <a:endParaRPr lang="ru-RU"/>
        </a:p>
      </dgm:t>
    </dgm:pt>
    <dgm:pt modelId="{66095345-8C88-4CE8-912F-5A5F93E6B310}" type="sibTrans" cxnId="{E2F4F1A4-DC9C-4BE5-AA8F-BB895778AD3D}">
      <dgm:prSet/>
      <dgm:spPr/>
      <dgm:t>
        <a:bodyPr/>
        <a:lstStyle/>
        <a:p>
          <a:endParaRPr lang="ru-RU"/>
        </a:p>
      </dgm:t>
    </dgm:pt>
    <dgm:pt modelId="{183E2D7D-B23C-4480-9586-27D1A432340B}">
      <dgm:prSet phldrT="[Текст]"/>
      <dgm:spPr/>
      <dgm:t>
        <a:bodyPr/>
        <a:lstStyle/>
        <a:p>
          <a:r>
            <a:rPr lang="ru-RU" dirty="0"/>
            <a:t>Знать и понимать, использовать  особенности мультимодального  способа создания, трансляции и восприятия информации</a:t>
          </a:r>
        </a:p>
      </dgm:t>
    </dgm:pt>
    <dgm:pt modelId="{1D355DA0-45FC-48AD-A2A0-478BCB096337}" type="parTrans" cxnId="{3BA431E9-3130-431A-9F38-8B3D1D415E11}">
      <dgm:prSet/>
      <dgm:spPr/>
      <dgm:t>
        <a:bodyPr/>
        <a:lstStyle/>
        <a:p>
          <a:endParaRPr lang="ru-RU"/>
        </a:p>
      </dgm:t>
    </dgm:pt>
    <dgm:pt modelId="{D674B188-39EF-467E-B52D-51AFEAD273E7}" type="sibTrans" cxnId="{3BA431E9-3130-431A-9F38-8B3D1D415E11}">
      <dgm:prSet/>
      <dgm:spPr/>
      <dgm:t>
        <a:bodyPr/>
        <a:lstStyle/>
        <a:p>
          <a:endParaRPr lang="ru-RU"/>
        </a:p>
      </dgm:t>
    </dgm:pt>
    <dgm:pt modelId="{621CA1E0-2372-473A-AFEC-30F8F5DA0B19}">
      <dgm:prSet phldrT="[Текст]"/>
      <dgm:spPr/>
      <dgm:t>
        <a:bodyPr/>
        <a:lstStyle/>
        <a:p>
          <a:r>
            <a:rPr lang="ru-RU"/>
            <a:t>Уметь  существовать в мире  мультимедийных гипертекстов</a:t>
          </a:r>
        </a:p>
      </dgm:t>
    </dgm:pt>
    <dgm:pt modelId="{CF14DE7A-BD30-4CF2-B09D-360B20C0AA4C}" type="parTrans" cxnId="{AD8E7B7B-4C66-49B7-8D20-F0874BAAA680}">
      <dgm:prSet/>
      <dgm:spPr/>
      <dgm:t>
        <a:bodyPr/>
        <a:lstStyle/>
        <a:p>
          <a:endParaRPr lang="ru-RU"/>
        </a:p>
      </dgm:t>
    </dgm:pt>
    <dgm:pt modelId="{665BCB61-15A1-499E-8836-1A353A93F58E}" type="sibTrans" cxnId="{AD8E7B7B-4C66-49B7-8D20-F0874BAAA680}">
      <dgm:prSet/>
      <dgm:spPr/>
      <dgm:t>
        <a:bodyPr/>
        <a:lstStyle/>
        <a:p>
          <a:endParaRPr lang="ru-RU"/>
        </a:p>
      </dgm:t>
    </dgm:pt>
    <dgm:pt modelId="{FFDE3A55-FB06-4792-99CB-BD179AC42927}" type="pres">
      <dgm:prSet presAssocID="{9D26827A-1738-41F0-BC6E-AABC4A7B3CE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F7B94E-9FE8-4B6C-A601-383A915C4CAF}" type="pres">
      <dgm:prSet presAssocID="{AED974B6-C5E6-458D-9CBF-A031520D9DE2}" presName="composite" presStyleCnt="0"/>
      <dgm:spPr/>
    </dgm:pt>
    <dgm:pt modelId="{2A363F5F-CE01-4E0A-B37E-C55FE595D227}" type="pres">
      <dgm:prSet presAssocID="{AED974B6-C5E6-458D-9CBF-A031520D9DE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BF1353-ECDF-4255-83CF-89C28099FAE7}" type="pres">
      <dgm:prSet presAssocID="{AED974B6-C5E6-458D-9CBF-A031520D9DE2}" presName="desTx" presStyleLbl="alignAccFollowNode1" presStyleIdx="0" presStyleCnt="3" custScaleX="107011" custScaleY="99215" custLinFactNeighborX="-3070" custLinFactNeighborY="145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1EF759-89FD-4092-A5F3-03580925AE16}" type="pres">
      <dgm:prSet presAssocID="{ED884BA3-C08F-47CA-9E2C-17A1D486E720}" presName="space" presStyleCnt="0"/>
      <dgm:spPr/>
    </dgm:pt>
    <dgm:pt modelId="{E8BC129C-55FD-444C-ADCE-05B23E7FE7FA}" type="pres">
      <dgm:prSet presAssocID="{66C6B484-DE26-46A4-AA06-3919B563594B}" presName="composite" presStyleCnt="0"/>
      <dgm:spPr/>
    </dgm:pt>
    <dgm:pt modelId="{FEC36495-5536-42D1-A8DC-D4061FF16D29}" type="pres">
      <dgm:prSet presAssocID="{66C6B484-DE26-46A4-AA06-3919B563594B}" presName="parTx" presStyleLbl="alignNode1" presStyleIdx="1" presStyleCnt="3" custLinFactNeighborX="1399" custLinFactNeighborY="-846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7D39D7-0A61-4713-8C56-4B492C231F5B}" type="pres">
      <dgm:prSet presAssocID="{66C6B484-DE26-46A4-AA06-3919B563594B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08E60-5BED-40F7-8E5C-E55D84D6DA1E}" type="pres">
      <dgm:prSet presAssocID="{0ADBFBD9-08B6-4690-9E6A-11680D6D3B3E}" presName="space" presStyleCnt="0"/>
      <dgm:spPr/>
    </dgm:pt>
    <dgm:pt modelId="{3D49C534-F467-4A97-A069-DEA598220FF9}" type="pres">
      <dgm:prSet presAssocID="{7B500FB1-551C-47EB-A48D-E290B9FD63C5}" presName="composite" presStyleCnt="0"/>
      <dgm:spPr/>
    </dgm:pt>
    <dgm:pt modelId="{C3AAC6A5-77FF-422B-AF92-E272BBDA6F60}" type="pres">
      <dgm:prSet presAssocID="{7B500FB1-551C-47EB-A48D-E290B9FD63C5}" presName="parTx" presStyleLbl="alignNode1" presStyleIdx="2" presStyleCnt="3" custLinFactY="-100000" custLinFactNeighborX="-6440" custLinFactNeighborY="-1137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5538C-CC8C-4707-BE1C-2F251BE3DC9D}" type="pres">
      <dgm:prSet presAssocID="{7B500FB1-551C-47EB-A48D-E290B9FD63C5}" presName="desTx" presStyleLbl="alignAccFollowNode1" presStyleIdx="2" presStyleCnt="3" custLinFactNeighborX="-194" custLinFactNeighborY="-8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B0492D-A541-4299-92F1-6FC7CA782888}" srcId="{AED974B6-C5E6-458D-9CBF-A031520D9DE2}" destId="{B23F1DA5-F208-4BEE-A9E1-7CBAFC825229}" srcOrd="0" destOrd="0" parTransId="{1CB6886E-B296-4594-BC89-B8424F97A382}" sibTransId="{E06B2235-6469-4257-B76D-EFF64C9D7859}"/>
    <dgm:cxn modelId="{E97E7785-5894-47F5-A07E-DD3E8DDBF137}" type="presOf" srcId="{183E2D7D-B23C-4480-9586-27D1A432340B}" destId="{1885538C-CC8C-4707-BE1C-2F251BE3DC9D}" srcOrd="0" destOrd="0" presId="urn:microsoft.com/office/officeart/2005/8/layout/hList1"/>
    <dgm:cxn modelId="{DC591944-20DE-420A-AAB3-A02EE7087E81}" type="presOf" srcId="{9D26827A-1738-41F0-BC6E-AABC4A7B3CED}" destId="{FFDE3A55-FB06-4792-99CB-BD179AC42927}" srcOrd="0" destOrd="0" presId="urn:microsoft.com/office/officeart/2005/8/layout/hList1"/>
    <dgm:cxn modelId="{AEFF871F-73F5-4C08-AF22-CE9C7DB0FFAF}" type="presOf" srcId="{621CA1E0-2372-473A-AFEC-30F8F5DA0B19}" destId="{1885538C-CC8C-4707-BE1C-2F251BE3DC9D}" srcOrd="0" destOrd="1" presId="urn:microsoft.com/office/officeart/2005/8/layout/hList1"/>
    <dgm:cxn modelId="{3BA431E9-3130-431A-9F38-8B3D1D415E11}" srcId="{7B500FB1-551C-47EB-A48D-E290B9FD63C5}" destId="{183E2D7D-B23C-4480-9586-27D1A432340B}" srcOrd="0" destOrd="0" parTransId="{1D355DA0-45FC-48AD-A2A0-478BCB096337}" sibTransId="{D674B188-39EF-467E-B52D-51AFEAD273E7}"/>
    <dgm:cxn modelId="{6AB21A88-5C2E-4F9D-B0DD-A8A3C5A22D91}" type="presOf" srcId="{95758048-B611-4CAB-9A04-016664648A72}" destId="{767D39D7-0A61-4713-8C56-4B492C231F5B}" srcOrd="0" destOrd="0" presId="urn:microsoft.com/office/officeart/2005/8/layout/hList1"/>
    <dgm:cxn modelId="{5861AE6B-5E3F-4596-BD73-648041B728C3}" type="presOf" srcId="{B23F1DA5-F208-4BEE-A9E1-7CBAFC825229}" destId="{B0BF1353-ECDF-4255-83CF-89C28099FAE7}" srcOrd="0" destOrd="0" presId="urn:microsoft.com/office/officeart/2005/8/layout/hList1"/>
    <dgm:cxn modelId="{A76BE2E2-1E03-4E28-88EB-A6AADAB5B8AE}" srcId="{AED974B6-C5E6-458D-9CBF-A031520D9DE2}" destId="{DD0B6A04-921B-4137-ACCD-D90536B1C3EE}" srcOrd="1" destOrd="0" parTransId="{417D48A2-35D4-4F7F-9690-8A5D73EF583B}" sibTransId="{C6550195-77EB-4AFF-A175-2BD331E90821}"/>
    <dgm:cxn modelId="{E2F4F1A4-DC9C-4BE5-AA8F-BB895778AD3D}" srcId="{9D26827A-1738-41F0-BC6E-AABC4A7B3CED}" destId="{7B500FB1-551C-47EB-A48D-E290B9FD63C5}" srcOrd="2" destOrd="0" parTransId="{CA2A3E0E-1503-4E0D-9953-FC229B3F575A}" sibTransId="{66095345-8C88-4CE8-912F-5A5F93E6B310}"/>
    <dgm:cxn modelId="{1CAE38AE-1420-4697-B5DB-F33C64A0C2DF}" type="presOf" srcId="{E1585D68-3784-417B-97B4-69AFC6D2E4D9}" destId="{767D39D7-0A61-4713-8C56-4B492C231F5B}" srcOrd="0" destOrd="1" presId="urn:microsoft.com/office/officeart/2005/8/layout/hList1"/>
    <dgm:cxn modelId="{EC7EBF89-F701-4A83-8012-FDE2BDB6A71C}" srcId="{9D26827A-1738-41F0-BC6E-AABC4A7B3CED}" destId="{AED974B6-C5E6-458D-9CBF-A031520D9DE2}" srcOrd="0" destOrd="0" parTransId="{35DAE396-1E59-49DD-B611-C6263C4A096E}" sibTransId="{ED884BA3-C08F-47CA-9E2C-17A1D486E720}"/>
    <dgm:cxn modelId="{D94BA9BE-A3E6-42EE-839C-68D8D5954279}" type="presOf" srcId="{66C6B484-DE26-46A4-AA06-3919B563594B}" destId="{FEC36495-5536-42D1-A8DC-D4061FF16D29}" srcOrd="0" destOrd="0" presId="urn:microsoft.com/office/officeart/2005/8/layout/hList1"/>
    <dgm:cxn modelId="{F46D3B15-3A77-423E-81DB-B8F0179705C6}" srcId="{9D26827A-1738-41F0-BC6E-AABC4A7B3CED}" destId="{66C6B484-DE26-46A4-AA06-3919B563594B}" srcOrd="1" destOrd="0" parTransId="{E9BA0B9E-281E-496F-BE79-A4C2D9614D4D}" sibTransId="{0ADBFBD9-08B6-4690-9E6A-11680D6D3B3E}"/>
    <dgm:cxn modelId="{A65028F7-CA12-4048-8B46-F6E180DD8F2A}" srcId="{66C6B484-DE26-46A4-AA06-3919B563594B}" destId="{95758048-B611-4CAB-9A04-016664648A72}" srcOrd="0" destOrd="0" parTransId="{E135D5CF-22E6-443F-A6A1-EC99BE41275A}" sibTransId="{6DFCF03D-575D-46AF-A124-1B32E396DCAC}"/>
    <dgm:cxn modelId="{416B8885-EEC6-4859-A603-BBAEE14F3732}" srcId="{66C6B484-DE26-46A4-AA06-3919B563594B}" destId="{E1585D68-3784-417B-97B4-69AFC6D2E4D9}" srcOrd="1" destOrd="0" parTransId="{CC095B0B-7C37-4D42-AE1B-E53AEFAA6A10}" sibTransId="{EEEC933F-99F8-4A34-95F7-36E9B246580B}"/>
    <dgm:cxn modelId="{AD8E7B7B-4C66-49B7-8D20-F0874BAAA680}" srcId="{7B500FB1-551C-47EB-A48D-E290B9FD63C5}" destId="{621CA1E0-2372-473A-AFEC-30F8F5DA0B19}" srcOrd="1" destOrd="0" parTransId="{CF14DE7A-BD30-4CF2-B09D-360B20C0AA4C}" sibTransId="{665BCB61-15A1-499E-8836-1A353A93F58E}"/>
    <dgm:cxn modelId="{87FED918-61E5-4203-B143-72AAF45794BF}" type="presOf" srcId="{7B500FB1-551C-47EB-A48D-E290B9FD63C5}" destId="{C3AAC6A5-77FF-422B-AF92-E272BBDA6F60}" srcOrd="0" destOrd="0" presId="urn:microsoft.com/office/officeart/2005/8/layout/hList1"/>
    <dgm:cxn modelId="{B62DFF62-8EB8-4A54-A384-29EA339F4FC5}" type="presOf" srcId="{AED974B6-C5E6-458D-9CBF-A031520D9DE2}" destId="{2A363F5F-CE01-4E0A-B37E-C55FE595D227}" srcOrd="0" destOrd="0" presId="urn:microsoft.com/office/officeart/2005/8/layout/hList1"/>
    <dgm:cxn modelId="{4883CF0E-06D9-41DD-94B9-CE6ABA7373ED}" type="presOf" srcId="{DD0B6A04-921B-4137-ACCD-D90536B1C3EE}" destId="{B0BF1353-ECDF-4255-83CF-89C28099FAE7}" srcOrd="0" destOrd="1" presId="urn:microsoft.com/office/officeart/2005/8/layout/hList1"/>
    <dgm:cxn modelId="{E7476E23-339F-4D53-AEEC-944BE3DD935F}" type="presParOf" srcId="{FFDE3A55-FB06-4792-99CB-BD179AC42927}" destId="{47F7B94E-9FE8-4B6C-A601-383A915C4CAF}" srcOrd="0" destOrd="0" presId="urn:microsoft.com/office/officeart/2005/8/layout/hList1"/>
    <dgm:cxn modelId="{B84E5F47-4114-4016-84C4-8CA2FC7EB51F}" type="presParOf" srcId="{47F7B94E-9FE8-4B6C-A601-383A915C4CAF}" destId="{2A363F5F-CE01-4E0A-B37E-C55FE595D227}" srcOrd="0" destOrd="0" presId="urn:microsoft.com/office/officeart/2005/8/layout/hList1"/>
    <dgm:cxn modelId="{D31EF7F6-0828-431F-8987-520174865B44}" type="presParOf" srcId="{47F7B94E-9FE8-4B6C-A601-383A915C4CAF}" destId="{B0BF1353-ECDF-4255-83CF-89C28099FAE7}" srcOrd="1" destOrd="0" presId="urn:microsoft.com/office/officeart/2005/8/layout/hList1"/>
    <dgm:cxn modelId="{281D412B-DFD5-4EE7-8B2C-D83153212218}" type="presParOf" srcId="{FFDE3A55-FB06-4792-99CB-BD179AC42927}" destId="{851EF759-89FD-4092-A5F3-03580925AE16}" srcOrd="1" destOrd="0" presId="urn:microsoft.com/office/officeart/2005/8/layout/hList1"/>
    <dgm:cxn modelId="{3963603B-6416-44B8-8B26-712B2B78A0A8}" type="presParOf" srcId="{FFDE3A55-FB06-4792-99CB-BD179AC42927}" destId="{E8BC129C-55FD-444C-ADCE-05B23E7FE7FA}" srcOrd="2" destOrd="0" presId="urn:microsoft.com/office/officeart/2005/8/layout/hList1"/>
    <dgm:cxn modelId="{7BB2221B-3A02-45FC-904F-AA63A766EAAE}" type="presParOf" srcId="{E8BC129C-55FD-444C-ADCE-05B23E7FE7FA}" destId="{FEC36495-5536-42D1-A8DC-D4061FF16D29}" srcOrd="0" destOrd="0" presId="urn:microsoft.com/office/officeart/2005/8/layout/hList1"/>
    <dgm:cxn modelId="{75A9CC47-8103-4165-8918-AC2B108E9896}" type="presParOf" srcId="{E8BC129C-55FD-444C-ADCE-05B23E7FE7FA}" destId="{767D39D7-0A61-4713-8C56-4B492C231F5B}" srcOrd="1" destOrd="0" presId="urn:microsoft.com/office/officeart/2005/8/layout/hList1"/>
    <dgm:cxn modelId="{A863BABF-CA56-4C0F-BF50-174D410E1BFE}" type="presParOf" srcId="{FFDE3A55-FB06-4792-99CB-BD179AC42927}" destId="{68908E60-5BED-40F7-8E5C-E55D84D6DA1E}" srcOrd="3" destOrd="0" presId="urn:microsoft.com/office/officeart/2005/8/layout/hList1"/>
    <dgm:cxn modelId="{C2E2516E-4CD5-4C2E-81C0-979C022E755A}" type="presParOf" srcId="{FFDE3A55-FB06-4792-99CB-BD179AC42927}" destId="{3D49C534-F467-4A97-A069-DEA598220FF9}" srcOrd="4" destOrd="0" presId="urn:microsoft.com/office/officeart/2005/8/layout/hList1"/>
    <dgm:cxn modelId="{9BAA30BA-D8CA-4F45-9BF6-4269C342E99B}" type="presParOf" srcId="{3D49C534-F467-4A97-A069-DEA598220FF9}" destId="{C3AAC6A5-77FF-422B-AF92-E272BBDA6F60}" srcOrd="0" destOrd="0" presId="urn:microsoft.com/office/officeart/2005/8/layout/hList1"/>
    <dgm:cxn modelId="{DEB2D230-1A30-4E8A-9F8A-0594461B66E0}" type="presParOf" srcId="{3D49C534-F467-4A97-A069-DEA598220FF9}" destId="{1885538C-CC8C-4707-BE1C-2F251BE3DC9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3E4FE5-7B94-4602-8299-43E3AD44CAFF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3EB5B6-A7E5-4CC9-9C3C-6196ADF8C339}">
      <dgm:prSet phldrT="[Текст]"/>
      <dgm:spPr/>
      <dgm:t>
        <a:bodyPr/>
        <a:lstStyle/>
        <a:p>
          <a:r>
            <a:rPr lang="ru-RU" dirty="0"/>
            <a:t>Креативное урбанистическое мышление:</a:t>
          </a:r>
        </a:p>
      </dgm:t>
    </dgm:pt>
    <dgm:pt modelId="{A4DC6483-8DBD-4FF6-8BCA-6FFF1B78626F}" type="parTrans" cxnId="{E37C943D-E466-4520-A081-F309274A7665}">
      <dgm:prSet/>
      <dgm:spPr/>
      <dgm:t>
        <a:bodyPr/>
        <a:lstStyle/>
        <a:p>
          <a:endParaRPr lang="ru-RU"/>
        </a:p>
      </dgm:t>
    </dgm:pt>
    <dgm:pt modelId="{2608B708-6938-4B08-8F19-19AEC5C48E26}" type="sibTrans" cxnId="{E37C943D-E466-4520-A081-F309274A7665}">
      <dgm:prSet/>
      <dgm:spPr/>
      <dgm:t>
        <a:bodyPr/>
        <a:lstStyle/>
        <a:p>
          <a:endParaRPr lang="ru-RU"/>
        </a:p>
      </dgm:t>
    </dgm:pt>
    <dgm:pt modelId="{636FEAD9-BEB4-4D35-B614-009B8EA99466}">
      <dgm:prSet phldrT="[Текст]" custT="1"/>
      <dgm:spPr/>
      <dgm:t>
        <a:bodyPr/>
        <a:lstStyle/>
        <a:p>
          <a:r>
            <a:rPr lang="ru-RU" sz="1400" dirty="0"/>
            <a:t>Город-организм</a:t>
          </a:r>
        </a:p>
      </dgm:t>
    </dgm:pt>
    <dgm:pt modelId="{00542226-BAA4-4E4D-A7EA-ABD148C9942E}" type="parTrans" cxnId="{B4ED9EB4-9404-4675-8092-C694931EEE81}">
      <dgm:prSet/>
      <dgm:spPr/>
      <dgm:t>
        <a:bodyPr/>
        <a:lstStyle/>
        <a:p>
          <a:endParaRPr lang="ru-RU"/>
        </a:p>
      </dgm:t>
    </dgm:pt>
    <dgm:pt modelId="{2D8E7CFA-7489-4B86-8380-9A2FFEC3EE78}" type="sibTrans" cxnId="{B4ED9EB4-9404-4675-8092-C694931EEE81}">
      <dgm:prSet/>
      <dgm:spPr/>
      <dgm:t>
        <a:bodyPr/>
        <a:lstStyle/>
        <a:p>
          <a:endParaRPr lang="ru-RU"/>
        </a:p>
      </dgm:t>
    </dgm:pt>
    <dgm:pt modelId="{698ABD96-C44E-4639-9AEC-E70DB782008C}">
      <dgm:prSet phldrT="[Текст]"/>
      <dgm:spPr/>
      <dgm:t>
        <a:bodyPr/>
        <a:lstStyle/>
        <a:p>
          <a:r>
            <a:rPr lang="ru-RU" dirty="0"/>
            <a:t>Концентрация</a:t>
          </a:r>
        </a:p>
        <a:p>
          <a:r>
            <a:rPr lang="ru-RU" dirty="0"/>
            <a:t>разнообразных</a:t>
          </a:r>
        </a:p>
        <a:p>
          <a:r>
            <a:rPr lang="ru-RU" dirty="0"/>
            <a:t>текстов и контекстов: </a:t>
          </a:r>
        </a:p>
      </dgm:t>
    </dgm:pt>
    <dgm:pt modelId="{A701C2A3-CDA4-4AA4-A2AC-937BFF498070}" type="parTrans" cxnId="{A73B2199-7CFC-4625-8EC7-827EC2D03A2E}">
      <dgm:prSet/>
      <dgm:spPr/>
      <dgm:t>
        <a:bodyPr/>
        <a:lstStyle/>
        <a:p>
          <a:endParaRPr lang="ru-RU"/>
        </a:p>
      </dgm:t>
    </dgm:pt>
    <dgm:pt modelId="{5B13B326-EEB3-489A-93F7-D90C368993ED}" type="sibTrans" cxnId="{A73B2199-7CFC-4625-8EC7-827EC2D03A2E}">
      <dgm:prSet/>
      <dgm:spPr/>
      <dgm:t>
        <a:bodyPr/>
        <a:lstStyle/>
        <a:p>
          <a:endParaRPr lang="ru-RU"/>
        </a:p>
      </dgm:t>
    </dgm:pt>
    <dgm:pt modelId="{59162037-5E08-43C7-A52F-618B52999726}">
      <dgm:prSet phldrT="[Текст]" custT="1"/>
      <dgm:spPr/>
      <dgm:t>
        <a:bodyPr/>
        <a:lstStyle/>
        <a:p>
          <a:r>
            <a:rPr lang="ru-RU" sz="1400" dirty="0"/>
            <a:t>Художественно-мировоззренческих</a:t>
          </a:r>
        </a:p>
      </dgm:t>
    </dgm:pt>
    <dgm:pt modelId="{F1081D37-A783-4C11-802C-E925708C5FE1}" type="parTrans" cxnId="{FA4A9138-3E95-4465-8E40-3D1A783B24CB}">
      <dgm:prSet/>
      <dgm:spPr/>
      <dgm:t>
        <a:bodyPr/>
        <a:lstStyle/>
        <a:p>
          <a:endParaRPr lang="ru-RU"/>
        </a:p>
      </dgm:t>
    </dgm:pt>
    <dgm:pt modelId="{8CC7A33A-08BA-4553-B0AD-EC592AF407ED}" type="sibTrans" cxnId="{FA4A9138-3E95-4465-8E40-3D1A783B24CB}">
      <dgm:prSet/>
      <dgm:spPr/>
      <dgm:t>
        <a:bodyPr/>
        <a:lstStyle/>
        <a:p>
          <a:endParaRPr lang="ru-RU"/>
        </a:p>
      </dgm:t>
    </dgm:pt>
    <dgm:pt modelId="{7DEBBF80-C1E4-4231-A646-1E01B919867E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Горожанин/</a:t>
          </a:r>
          <a:r>
            <a:rPr lang="ru-RU" dirty="0" err="1"/>
            <a:t>зричитель</a:t>
          </a:r>
          <a:r>
            <a:rPr lang="ru-RU" dirty="0"/>
            <a:t> и городское сообщество:</a:t>
          </a:r>
        </a:p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dirty="0"/>
        </a:p>
      </dgm:t>
    </dgm:pt>
    <dgm:pt modelId="{080B6022-0A0B-4A63-AB2E-C0B417C149B7}" type="parTrans" cxnId="{100B89A6-2660-4CEA-A122-CD1E196DC450}">
      <dgm:prSet/>
      <dgm:spPr/>
      <dgm:t>
        <a:bodyPr/>
        <a:lstStyle/>
        <a:p>
          <a:endParaRPr lang="ru-RU"/>
        </a:p>
      </dgm:t>
    </dgm:pt>
    <dgm:pt modelId="{3A5402FC-782E-400E-AB5D-B22294AAAAF8}" type="sibTrans" cxnId="{100B89A6-2660-4CEA-A122-CD1E196DC450}">
      <dgm:prSet/>
      <dgm:spPr/>
      <dgm:t>
        <a:bodyPr/>
        <a:lstStyle/>
        <a:p>
          <a:endParaRPr lang="ru-RU"/>
        </a:p>
      </dgm:t>
    </dgm:pt>
    <dgm:pt modelId="{26426C2D-B545-44E4-9639-93BCA19A41B5}">
      <dgm:prSet phldrT="[Текст]" custT="1"/>
      <dgm:spPr/>
      <dgm:t>
        <a:bodyPr/>
        <a:lstStyle/>
        <a:p>
          <a:r>
            <a:rPr lang="ru-RU" sz="1400" dirty="0"/>
            <a:t>Открытое и изменчивое</a:t>
          </a:r>
        </a:p>
      </dgm:t>
    </dgm:pt>
    <dgm:pt modelId="{78004915-D14E-48F1-A875-FB290872739E}" type="parTrans" cxnId="{8AB35D50-5415-4AC7-A429-95E1493E0C0D}">
      <dgm:prSet/>
      <dgm:spPr/>
      <dgm:t>
        <a:bodyPr/>
        <a:lstStyle/>
        <a:p>
          <a:endParaRPr lang="ru-RU"/>
        </a:p>
      </dgm:t>
    </dgm:pt>
    <dgm:pt modelId="{2880B76E-DE85-465E-90C1-B63E9CB2E06A}" type="sibTrans" cxnId="{8AB35D50-5415-4AC7-A429-95E1493E0C0D}">
      <dgm:prSet/>
      <dgm:spPr/>
      <dgm:t>
        <a:bodyPr/>
        <a:lstStyle/>
        <a:p>
          <a:endParaRPr lang="ru-RU"/>
        </a:p>
      </dgm:t>
    </dgm:pt>
    <dgm:pt modelId="{05C863E2-D8E9-4445-B546-E3B9408CEF77}">
      <dgm:prSet custT="1"/>
      <dgm:spPr/>
      <dgm:t>
        <a:bodyPr/>
        <a:lstStyle/>
        <a:p>
          <a:r>
            <a:rPr lang="ru-RU" sz="1400" dirty="0"/>
            <a:t>Изменение грамотности горожан – процесс, непрерывный на протяжении всей жизни</a:t>
          </a:r>
        </a:p>
      </dgm:t>
    </dgm:pt>
    <dgm:pt modelId="{8E1E1658-9DE5-403F-AF34-FDDFD5609F13}" type="parTrans" cxnId="{82977AD3-D1CE-4475-9154-122B9D7DCDDA}">
      <dgm:prSet/>
      <dgm:spPr/>
      <dgm:t>
        <a:bodyPr/>
        <a:lstStyle/>
        <a:p>
          <a:endParaRPr lang="ru-RU"/>
        </a:p>
      </dgm:t>
    </dgm:pt>
    <dgm:pt modelId="{9DF9AE79-7B79-4108-B58E-0D55645F5A29}" type="sibTrans" cxnId="{82977AD3-D1CE-4475-9154-122B9D7DCDDA}">
      <dgm:prSet/>
      <dgm:spPr/>
      <dgm:t>
        <a:bodyPr/>
        <a:lstStyle/>
        <a:p>
          <a:endParaRPr lang="ru-RU"/>
        </a:p>
      </dgm:t>
    </dgm:pt>
    <dgm:pt modelId="{E0ACE23D-894A-4272-95FA-7148BA63B800}">
      <dgm:prSet custT="1"/>
      <dgm:spPr/>
      <dgm:t>
        <a:bodyPr/>
        <a:lstStyle/>
        <a:p>
          <a:r>
            <a:rPr lang="ru-RU" sz="1400" dirty="0"/>
            <a:t>Обновляемые городские компетенции</a:t>
          </a:r>
        </a:p>
      </dgm:t>
    </dgm:pt>
    <dgm:pt modelId="{1D21A476-FBE0-49B2-8345-D866C502D0C9}" type="parTrans" cxnId="{B4058091-8103-4A64-8924-39F025E10103}">
      <dgm:prSet/>
      <dgm:spPr/>
      <dgm:t>
        <a:bodyPr/>
        <a:lstStyle/>
        <a:p>
          <a:endParaRPr lang="ru-RU"/>
        </a:p>
      </dgm:t>
    </dgm:pt>
    <dgm:pt modelId="{D92B4914-943F-40C4-A214-C96A67B40203}" type="sibTrans" cxnId="{B4058091-8103-4A64-8924-39F025E10103}">
      <dgm:prSet/>
      <dgm:spPr/>
      <dgm:t>
        <a:bodyPr/>
        <a:lstStyle/>
        <a:p>
          <a:endParaRPr lang="ru-RU"/>
        </a:p>
      </dgm:t>
    </dgm:pt>
    <dgm:pt modelId="{585856AF-22DB-4D8B-B586-708B9DD1CB7B}">
      <dgm:prSet custT="1"/>
      <dgm:spPr/>
      <dgm:t>
        <a:bodyPr/>
        <a:lstStyle/>
        <a:p>
          <a:r>
            <a:rPr lang="ru-RU" sz="1400" dirty="0"/>
            <a:t>Социально неоднородное</a:t>
          </a:r>
        </a:p>
      </dgm:t>
    </dgm:pt>
    <dgm:pt modelId="{F687963C-BD9F-4687-A392-041A6A6E7BE6}" type="parTrans" cxnId="{128AC956-8CE0-4773-A7D8-8D367AE6DB4C}">
      <dgm:prSet/>
      <dgm:spPr/>
      <dgm:t>
        <a:bodyPr/>
        <a:lstStyle/>
        <a:p>
          <a:endParaRPr lang="ru-RU"/>
        </a:p>
      </dgm:t>
    </dgm:pt>
    <dgm:pt modelId="{B2C4D82D-F8E3-45F0-A4D1-93E47D1A73DE}" type="sibTrans" cxnId="{128AC956-8CE0-4773-A7D8-8D367AE6DB4C}">
      <dgm:prSet/>
      <dgm:spPr/>
      <dgm:t>
        <a:bodyPr/>
        <a:lstStyle/>
        <a:p>
          <a:endParaRPr lang="ru-RU"/>
        </a:p>
      </dgm:t>
    </dgm:pt>
    <dgm:pt modelId="{EF7F6DCC-0CA2-4972-8D58-541171E07C77}">
      <dgm:prSet custT="1"/>
      <dgm:spPr/>
      <dgm:t>
        <a:bodyPr/>
        <a:lstStyle/>
        <a:p>
          <a:r>
            <a:rPr lang="ru-RU" sz="1400" dirty="0"/>
            <a:t>Подвижное и мобильное</a:t>
          </a:r>
        </a:p>
      </dgm:t>
    </dgm:pt>
    <dgm:pt modelId="{0F8F7BD1-704F-4FFB-A3A8-8F1618BC016A}" type="parTrans" cxnId="{690DF83A-4E07-487A-B6A2-E70412604459}">
      <dgm:prSet/>
      <dgm:spPr/>
      <dgm:t>
        <a:bodyPr/>
        <a:lstStyle/>
        <a:p>
          <a:endParaRPr lang="ru-RU"/>
        </a:p>
      </dgm:t>
    </dgm:pt>
    <dgm:pt modelId="{4BBA57F3-6DDE-4E58-9985-4E11D3F7C779}" type="sibTrans" cxnId="{690DF83A-4E07-487A-B6A2-E70412604459}">
      <dgm:prSet/>
      <dgm:spPr/>
      <dgm:t>
        <a:bodyPr/>
        <a:lstStyle/>
        <a:p>
          <a:endParaRPr lang="ru-RU"/>
        </a:p>
      </dgm:t>
    </dgm:pt>
    <dgm:pt modelId="{C2B1F603-A903-4546-8098-EE393C92E2B6}">
      <dgm:prSet phldrT="[Текст]" custT="1"/>
      <dgm:spPr/>
      <dgm:t>
        <a:bodyPr/>
        <a:lstStyle/>
        <a:p>
          <a:r>
            <a:rPr lang="ru-RU" sz="1400" dirty="0"/>
            <a:t>Научно-теоретических и практических</a:t>
          </a:r>
        </a:p>
      </dgm:t>
    </dgm:pt>
    <dgm:pt modelId="{2E1D7AE5-1199-49C5-852F-FD1C2BD5C47A}" type="parTrans" cxnId="{2DACA0A0-BF94-4010-A3C0-E328350A0B4F}">
      <dgm:prSet/>
      <dgm:spPr/>
      <dgm:t>
        <a:bodyPr/>
        <a:lstStyle/>
        <a:p>
          <a:endParaRPr lang="ru-RU"/>
        </a:p>
      </dgm:t>
    </dgm:pt>
    <dgm:pt modelId="{B4982826-260B-4B49-98FA-43E696AE5870}" type="sibTrans" cxnId="{2DACA0A0-BF94-4010-A3C0-E328350A0B4F}">
      <dgm:prSet/>
      <dgm:spPr/>
      <dgm:t>
        <a:bodyPr/>
        <a:lstStyle/>
        <a:p>
          <a:endParaRPr lang="ru-RU"/>
        </a:p>
      </dgm:t>
    </dgm:pt>
    <dgm:pt modelId="{55951D6F-CBD9-48E5-952D-5A460C18A2E0}">
      <dgm:prSet phldrT="[Текст]" custT="1"/>
      <dgm:spPr/>
      <dgm:t>
        <a:bodyPr/>
        <a:lstStyle/>
        <a:p>
          <a:r>
            <a:rPr lang="ru-RU" sz="1400" dirty="0"/>
            <a:t>Технико-технологических, производственных</a:t>
          </a:r>
        </a:p>
      </dgm:t>
    </dgm:pt>
    <dgm:pt modelId="{CB21344A-9990-4EFB-AA88-E897F5C87A9A}" type="parTrans" cxnId="{25A13C3E-33DC-4455-B5CC-1EBD796B6E7B}">
      <dgm:prSet/>
      <dgm:spPr/>
      <dgm:t>
        <a:bodyPr/>
        <a:lstStyle/>
        <a:p>
          <a:endParaRPr lang="ru-RU"/>
        </a:p>
      </dgm:t>
    </dgm:pt>
    <dgm:pt modelId="{12E4F090-716E-483B-B51B-6B297BE783B2}" type="sibTrans" cxnId="{25A13C3E-33DC-4455-B5CC-1EBD796B6E7B}">
      <dgm:prSet/>
      <dgm:spPr/>
      <dgm:t>
        <a:bodyPr/>
        <a:lstStyle/>
        <a:p>
          <a:endParaRPr lang="ru-RU"/>
        </a:p>
      </dgm:t>
    </dgm:pt>
    <dgm:pt modelId="{82452C90-A36C-4009-B508-EDD1176DDD97}">
      <dgm:prSet phldrT="[Текст]" custT="1"/>
      <dgm:spPr/>
      <dgm:t>
        <a:bodyPr/>
        <a:lstStyle/>
        <a:p>
          <a:r>
            <a:rPr lang="ru-RU" sz="1400" dirty="0"/>
            <a:t>Финансово-экономических, рекламных</a:t>
          </a:r>
        </a:p>
      </dgm:t>
    </dgm:pt>
    <dgm:pt modelId="{196FACEA-274F-4A37-A44D-A348C98010E6}" type="parTrans" cxnId="{2A83F3C7-214B-4E6F-A420-DC549D13783F}">
      <dgm:prSet/>
      <dgm:spPr/>
      <dgm:t>
        <a:bodyPr/>
        <a:lstStyle/>
        <a:p>
          <a:endParaRPr lang="ru-RU"/>
        </a:p>
      </dgm:t>
    </dgm:pt>
    <dgm:pt modelId="{03FD5889-D4B6-4FDA-8667-43A461F62821}" type="sibTrans" cxnId="{2A83F3C7-214B-4E6F-A420-DC549D13783F}">
      <dgm:prSet/>
      <dgm:spPr/>
      <dgm:t>
        <a:bodyPr/>
        <a:lstStyle/>
        <a:p>
          <a:endParaRPr lang="ru-RU"/>
        </a:p>
      </dgm:t>
    </dgm:pt>
    <dgm:pt modelId="{68836E9C-2431-4BD1-974A-E68AEE0E4733}">
      <dgm:prSet phldrT="[Текст]" custT="1"/>
      <dgm:spPr/>
      <dgm:t>
        <a:bodyPr/>
        <a:lstStyle/>
        <a:p>
          <a:r>
            <a:rPr lang="ru-RU" sz="1400" dirty="0"/>
            <a:t>Организационно-управленческих </a:t>
          </a:r>
        </a:p>
      </dgm:t>
    </dgm:pt>
    <dgm:pt modelId="{B7183A94-8FB3-4E57-8D36-EEB540DECDAF}" type="parTrans" cxnId="{6D77B008-B6B9-423E-833A-D1E1CEBF38BB}">
      <dgm:prSet/>
      <dgm:spPr/>
      <dgm:t>
        <a:bodyPr/>
        <a:lstStyle/>
        <a:p>
          <a:endParaRPr lang="ru-RU"/>
        </a:p>
      </dgm:t>
    </dgm:pt>
    <dgm:pt modelId="{BBBBDCCC-3589-4C87-A4CC-C81FC7C18138}" type="sibTrans" cxnId="{6D77B008-B6B9-423E-833A-D1E1CEBF38BB}">
      <dgm:prSet/>
      <dgm:spPr/>
      <dgm:t>
        <a:bodyPr/>
        <a:lstStyle/>
        <a:p>
          <a:endParaRPr lang="ru-RU"/>
        </a:p>
      </dgm:t>
    </dgm:pt>
    <dgm:pt modelId="{BCEB7460-6E76-42FB-A081-295F45FD148E}">
      <dgm:prSet custT="1"/>
      <dgm:spPr/>
      <dgm:t>
        <a:bodyPr/>
        <a:lstStyle/>
        <a:p>
          <a:r>
            <a:rPr lang="ru-RU" sz="1400" dirty="0" err="1"/>
            <a:t>Полиязычное</a:t>
          </a:r>
          <a:r>
            <a:rPr lang="ru-RU" sz="1400" dirty="0"/>
            <a:t> и поликультурное</a:t>
          </a:r>
        </a:p>
      </dgm:t>
    </dgm:pt>
    <dgm:pt modelId="{67E86EA9-EC7C-4EA1-B64D-0003B0C50F26}" type="parTrans" cxnId="{42BC5F12-68DD-4EB5-85DB-DCF413C0FB80}">
      <dgm:prSet/>
      <dgm:spPr/>
      <dgm:t>
        <a:bodyPr/>
        <a:lstStyle/>
        <a:p>
          <a:endParaRPr lang="ru-RU"/>
        </a:p>
      </dgm:t>
    </dgm:pt>
    <dgm:pt modelId="{16513DA7-E6E7-4A4A-9B6A-803E449F9631}" type="sibTrans" cxnId="{42BC5F12-68DD-4EB5-85DB-DCF413C0FB80}">
      <dgm:prSet/>
      <dgm:spPr/>
      <dgm:t>
        <a:bodyPr/>
        <a:lstStyle/>
        <a:p>
          <a:endParaRPr lang="ru-RU"/>
        </a:p>
      </dgm:t>
    </dgm:pt>
    <dgm:pt modelId="{6959C509-73D8-4B82-BFEB-62C165D85FCA}" type="pres">
      <dgm:prSet presAssocID="{C83E4FE5-7B94-4602-8299-43E3AD44CAF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D3D55B-0D4A-47BA-9B0F-E4E69215D4BD}" type="pres">
      <dgm:prSet presAssocID="{B73EB5B6-A7E5-4CC9-9C3C-6196ADF8C339}" presName="circle1" presStyleLbl="node1" presStyleIdx="0" presStyleCnt="3"/>
      <dgm:spPr/>
    </dgm:pt>
    <dgm:pt modelId="{8D489536-B2DC-4425-B06A-D704EA3FC363}" type="pres">
      <dgm:prSet presAssocID="{B73EB5B6-A7E5-4CC9-9C3C-6196ADF8C339}" presName="space" presStyleCnt="0"/>
      <dgm:spPr/>
    </dgm:pt>
    <dgm:pt modelId="{0E5B1726-91B1-46CA-86FA-AAFCA0558B4A}" type="pres">
      <dgm:prSet presAssocID="{B73EB5B6-A7E5-4CC9-9C3C-6196ADF8C339}" presName="rect1" presStyleLbl="alignAcc1" presStyleIdx="0" presStyleCnt="3"/>
      <dgm:spPr/>
      <dgm:t>
        <a:bodyPr/>
        <a:lstStyle/>
        <a:p>
          <a:endParaRPr lang="ru-RU"/>
        </a:p>
      </dgm:t>
    </dgm:pt>
    <dgm:pt modelId="{7AC313B9-916F-414E-BCC1-B378E3734609}" type="pres">
      <dgm:prSet presAssocID="{698ABD96-C44E-4639-9AEC-E70DB782008C}" presName="vertSpace2" presStyleLbl="node1" presStyleIdx="0" presStyleCnt="3"/>
      <dgm:spPr/>
    </dgm:pt>
    <dgm:pt modelId="{C6986BDC-7BD0-4EDF-96C9-201C3B9D8C08}" type="pres">
      <dgm:prSet presAssocID="{698ABD96-C44E-4639-9AEC-E70DB782008C}" presName="circle2" presStyleLbl="node1" presStyleIdx="1" presStyleCnt="3"/>
      <dgm:spPr/>
    </dgm:pt>
    <dgm:pt modelId="{B818BC4C-16F6-4B13-B5E8-F940B730E385}" type="pres">
      <dgm:prSet presAssocID="{698ABD96-C44E-4639-9AEC-E70DB782008C}" presName="rect2" presStyleLbl="alignAcc1" presStyleIdx="1" presStyleCnt="3"/>
      <dgm:spPr/>
      <dgm:t>
        <a:bodyPr/>
        <a:lstStyle/>
        <a:p>
          <a:endParaRPr lang="ru-RU"/>
        </a:p>
      </dgm:t>
    </dgm:pt>
    <dgm:pt modelId="{7532F430-C992-4544-97F8-829459EE6052}" type="pres">
      <dgm:prSet presAssocID="{7DEBBF80-C1E4-4231-A646-1E01B919867E}" presName="vertSpace3" presStyleLbl="node1" presStyleIdx="1" presStyleCnt="3"/>
      <dgm:spPr/>
    </dgm:pt>
    <dgm:pt modelId="{76B3BF5B-33C4-456F-B415-3E86537245FD}" type="pres">
      <dgm:prSet presAssocID="{7DEBBF80-C1E4-4231-A646-1E01B919867E}" presName="circle3" presStyleLbl="node1" presStyleIdx="2" presStyleCnt="3"/>
      <dgm:spPr/>
    </dgm:pt>
    <dgm:pt modelId="{048AFC9B-16FB-41E5-ADAA-0DACB23033E4}" type="pres">
      <dgm:prSet presAssocID="{7DEBBF80-C1E4-4231-A646-1E01B919867E}" presName="rect3" presStyleLbl="alignAcc1" presStyleIdx="2" presStyleCnt="3"/>
      <dgm:spPr/>
      <dgm:t>
        <a:bodyPr/>
        <a:lstStyle/>
        <a:p>
          <a:endParaRPr lang="ru-RU"/>
        </a:p>
      </dgm:t>
    </dgm:pt>
    <dgm:pt modelId="{CAA74E82-A043-4202-9C81-F64BEE4F6B95}" type="pres">
      <dgm:prSet presAssocID="{B73EB5B6-A7E5-4CC9-9C3C-6196ADF8C339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652E4-3AFD-4A66-B499-6727CD4B5E67}" type="pres">
      <dgm:prSet presAssocID="{B73EB5B6-A7E5-4CC9-9C3C-6196ADF8C339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784BB5-1377-4168-9573-4FC4D5AD5AB4}" type="pres">
      <dgm:prSet presAssocID="{698ABD96-C44E-4639-9AEC-E70DB782008C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4EF1F1-9DBD-4B31-97EE-1EEF9B3CC25E}" type="pres">
      <dgm:prSet presAssocID="{698ABD96-C44E-4639-9AEC-E70DB782008C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D853B-20B9-408B-BDBA-BC379A38F618}" type="pres">
      <dgm:prSet presAssocID="{7DEBBF80-C1E4-4231-A646-1E01B919867E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C1B736-2EA7-4D50-ABED-C22B68B6CB31}" type="pres">
      <dgm:prSet presAssocID="{7DEBBF80-C1E4-4231-A646-1E01B919867E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1A90B3-51A6-43B9-A49B-9D0D400D8633}" type="presOf" srcId="{E0ACE23D-894A-4272-95FA-7148BA63B800}" destId="{983652E4-3AFD-4A66-B499-6727CD4B5E67}" srcOrd="0" destOrd="2" presId="urn:microsoft.com/office/officeart/2005/8/layout/target3"/>
    <dgm:cxn modelId="{012EA518-C6E5-4848-BD34-9490BECEE7A9}" type="presOf" srcId="{B73EB5B6-A7E5-4CC9-9C3C-6196ADF8C339}" destId="{0E5B1726-91B1-46CA-86FA-AAFCA0558B4A}" srcOrd="0" destOrd="0" presId="urn:microsoft.com/office/officeart/2005/8/layout/target3"/>
    <dgm:cxn modelId="{A73B2199-7CFC-4625-8EC7-827EC2D03A2E}" srcId="{C83E4FE5-7B94-4602-8299-43E3AD44CAFF}" destId="{698ABD96-C44E-4639-9AEC-E70DB782008C}" srcOrd="1" destOrd="0" parTransId="{A701C2A3-CDA4-4AA4-A2AC-937BFF498070}" sibTransId="{5B13B326-EEB3-489A-93F7-D90C368993ED}"/>
    <dgm:cxn modelId="{1D41550D-1B38-4101-AA72-066557A96BE1}" type="presOf" srcId="{C83E4FE5-7B94-4602-8299-43E3AD44CAFF}" destId="{6959C509-73D8-4B82-BFEB-62C165D85FCA}" srcOrd="0" destOrd="0" presId="urn:microsoft.com/office/officeart/2005/8/layout/target3"/>
    <dgm:cxn modelId="{E37C943D-E466-4520-A081-F309274A7665}" srcId="{C83E4FE5-7B94-4602-8299-43E3AD44CAFF}" destId="{B73EB5B6-A7E5-4CC9-9C3C-6196ADF8C339}" srcOrd="0" destOrd="0" parTransId="{A4DC6483-8DBD-4FF6-8BCA-6FFF1B78626F}" sibTransId="{2608B708-6938-4B08-8F19-19AEC5C48E26}"/>
    <dgm:cxn modelId="{C9681DD6-D733-44F7-89DB-54930DAE969D}" type="presOf" srcId="{BCEB7460-6E76-42FB-A081-295F45FD148E}" destId="{BAC1B736-2EA7-4D50-ABED-C22B68B6CB31}" srcOrd="0" destOrd="3" presId="urn:microsoft.com/office/officeart/2005/8/layout/target3"/>
    <dgm:cxn modelId="{2DACA0A0-BF94-4010-A3C0-E328350A0B4F}" srcId="{698ABD96-C44E-4639-9AEC-E70DB782008C}" destId="{C2B1F603-A903-4546-8098-EE393C92E2B6}" srcOrd="1" destOrd="0" parTransId="{2E1D7AE5-1199-49C5-852F-FD1C2BD5C47A}" sibTransId="{B4982826-260B-4B49-98FA-43E696AE5870}"/>
    <dgm:cxn modelId="{25A13C3E-33DC-4455-B5CC-1EBD796B6E7B}" srcId="{698ABD96-C44E-4639-9AEC-E70DB782008C}" destId="{55951D6F-CBD9-48E5-952D-5A460C18A2E0}" srcOrd="2" destOrd="0" parTransId="{CB21344A-9990-4EFB-AA88-E897F5C87A9A}" sibTransId="{12E4F090-716E-483B-B51B-6B297BE783B2}"/>
    <dgm:cxn modelId="{2CF3D312-465E-468D-989D-3CB9198BC4D3}" type="presOf" srcId="{B73EB5B6-A7E5-4CC9-9C3C-6196ADF8C339}" destId="{CAA74E82-A043-4202-9C81-F64BEE4F6B95}" srcOrd="1" destOrd="0" presId="urn:microsoft.com/office/officeart/2005/8/layout/target3"/>
    <dgm:cxn modelId="{B4ED9EB4-9404-4675-8092-C694931EEE81}" srcId="{B73EB5B6-A7E5-4CC9-9C3C-6196ADF8C339}" destId="{636FEAD9-BEB4-4D35-B614-009B8EA99466}" srcOrd="0" destOrd="0" parTransId="{00542226-BAA4-4E4D-A7EA-ABD148C9942E}" sibTransId="{2D8E7CFA-7489-4B86-8380-9A2FFEC3EE78}"/>
    <dgm:cxn modelId="{73FC7B58-6251-4FC0-B906-ACBD7659DF80}" type="presOf" srcId="{59162037-5E08-43C7-A52F-618B52999726}" destId="{DD4EF1F1-9DBD-4B31-97EE-1EEF9B3CC25E}" srcOrd="0" destOrd="0" presId="urn:microsoft.com/office/officeart/2005/8/layout/target3"/>
    <dgm:cxn modelId="{C69EBEC9-BE2A-46AF-BCB7-1FB16F3A349E}" type="presOf" srcId="{636FEAD9-BEB4-4D35-B614-009B8EA99466}" destId="{983652E4-3AFD-4A66-B499-6727CD4B5E67}" srcOrd="0" destOrd="0" presId="urn:microsoft.com/office/officeart/2005/8/layout/target3"/>
    <dgm:cxn modelId="{690DF83A-4E07-487A-B6A2-E70412604459}" srcId="{7DEBBF80-C1E4-4231-A646-1E01B919867E}" destId="{EF7F6DCC-0CA2-4972-8D58-541171E07C77}" srcOrd="2" destOrd="0" parTransId="{0F8F7BD1-704F-4FFB-A3A8-8F1618BC016A}" sibTransId="{4BBA57F3-6DDE-4E58-9985-4E11D3F7C779}"/>
    <dgm:cxn modelId="{F734B7BA-058F-4CF8-8905-196A36B65885}" type="presOf" srcId="{EF7F6DCC-0CA2-4972-8D58-541171E07C77}" destId="{BAC1B736-2EA7-4D50-ABED-C22B68B6CB31}" srcOrd="0" destOrd="2" presId="urn:microsoft.com/office/officeart/2005/8/layout/target3"/>
    <dgm:cxn modelId="{82977AD3-D1CE-4475-9154-122B9D7DCDDA}" srcId="{B73EB5B6-A7E5-4CC9-9C3C-6196ADF8C339}" destId="{05C863E2-D8E9-4445-B546-E3B9408CEF77}" srcOrd="1" destOrd="0" parTransId="{8E1E1658-9DE5-403F-AF34-FDDFD5609F13}" sibTransId="{9DF9AE79-7B79-4108-B58E-0D55645F5A29}"/>
    <dgm:cxn modelId="{EDB4B7AC-1063-485A-B6A9-53FE6DEBF93E}" type="presOf" srcId="{698ABD96-C44E-4639-9AEC-E70DB782008C}" destId="{77784BB5-1377-4168-9573-4FC4D5AD5AB4}" srcOrd="1" destOrd="0" presId="urn:microsoft.com/office/officeart/2005/8/layout/target3"/>
    <dgm:cxn modelId="{29D5A7CA-7BA1-4B21-B47B-A9755B0F2B97}" type="presOf" srcId="{585856AF-22DB-4D8B-B586-708B9DD1CB7B}" destId="{BAC1B736-2EA7-4D50-ABED-C22B68B6CB31}" srcOrd="0" destOrd="1" presId="urn:microsoft.com/office/officeart/2005/8/layout/target3"/>
    <dgm:cxn modelId="{128AC956-8CE0-4773-A7D8-8D367AE6DB4C}" srcId="{7DEBBF80-C1E4-4231-A646-1E01B919867E}" destId="{585856AF-22DB-4D8B-B586-708B9DD1CB7B}" srcOrd="1" destOrd="0" parTransId="{F687963C-BD9F-4687-A392-041A6A6E7BE6}" sibTransId="{B2C4D82D-F8E3-45F0-A4D1-93E47D1A73DE}"/>
    <dgm:cxn modelId="{961A9A78-987D-47A6-9F19-3BEBC02B76D3}" type="presOf" srcId="{68836E9C-2431-4BD1-974A-E68AEE0E4733}" destId="{DD4EF1F1-9DBD-4B31-97EE-1EEF9B3CC25E}" srcOrd="0" destOrd="4" presId="urn:microsoft.com/office/officeart/2005/8/layout/target3"/>
    <dgm:cxn modelId="{C4D9E6D9-2E64-403C-81FD-3A3CEB0E4E3D}" type="presOf" srcId="{05C863E2-D8E9-4445-B546-E3B9408CEF77}" destId="{983652E4-3AFD-4A66-B499-6727CD4B5E67}" srcOrd="0" destOrd="1" presId="urn:microsoft.com/office/officeart/2005/8/layout/target3"/>
    <dgm:cxn modelId="{42BC5F12-68DD-4EB5-85DB-DCF413C0FB80}" srcId="{7DEBBF80-C1E4-4231-A646-1E01B919867E}" destId="{BCEB7460-6E76-42FB-A081-295F45FD148E}" srcOrd="3" destOrd="0" parTransId="{67E86EA9-EC7C-4EA1-B64D-0003B0C50F26}" sibTransId="{16513DA7-E6E7-4A4A-9B6A-803E449F9631}"/>
    <dgm:cxn modelId="{D68457BB-077F-4427-8CF3-E5EC57A50F2B}" type="presOf" srcId="{C2B1F603-A903-4546-8098-EE393C92E2B6}" destId="{DD4EF1F1-9DBD-4B31-97EE-1EEF9B3CC25E}" srcOrd="0" destOrd="1" presId="urn:microsoft.com/office/officeart/2005/8/layout/target3"/>
    <dgm:cxn modelId="{8AB35D50-5415-4AC7-A429-95E1493E0C0D}" srcId="{7DEBBF80-C1E4-4231-A646-1E01B919867E}" destId="{26426C2D-B545-44E4-9639-93BCA19A41B5}" srcOrd="0" destOrd="0" parTransId="{78004915-D14E-48F1-A875-FB290872739E}" sibTransId="{2880B76E-DE85-465E-90C1-B63E9CB2E06A}"/>
    <dgm:cxn modelId="{39DA35CD-27B1-42CC-8E9E-E0E5C1A7F4D0}" type="presOf" srcId="{7DEBBF80-C1E4-4231-A646-1E01B919867E}" destId="{86FD853B-20B9-408B-BDBA-BC379A38F618}" srcOrd="1" destOrd="0" presId="urn:microsoft.com/office/officeart/2005/8/layout/target3"/>
    <dgm:cxn modelId="{D059A8EE-2586-4F28-B692-4EC377BFAA2E}" type="presOf" srcId="{698ABD96-C44E-4639-9AEC-E70DB782008C}" destId="{B818BC4C-16F6-4B13-B5E8-F940B730E385}" srcOrd="0" destOrd="0" presId="urn:microsoft.com/office/officeart/2005/8/layout/target3"/>
    <dgm:cxn modelId="{6D77B008-B6B9-423E-833A-D1E1CEBF38BB}" srcId="{698ABD96-C44E-4639-9AEC-E70DB782008C}" destId="{68836E9C-2431-4BD1-974A-E68AEE0E4733}" srcOrd="4" destOrd="0" parTransId="{B7183A94-8FB3-4E57-8D36-EEB540DECDAF}" sibTransId="{BBBBDCCC-3589-4C87-A4CC-C81FC7C18138}"/>
    <dgm:cxn modelId="{B4058091-8103-4A64-8924-39F025E10103}" srcId="{B73EB5B6-A7E5-4CC9-9C3C-6196ADF8C339}" destId="{E0ACE23D-894A-4272-95FA-7148BA63B800}" srcOrd="2" destOrd="0" parTransId="{1D21A476-FBE0-49B2-8345-D866C502D0C9}" sibTransId="{D92B4914-943F-40C4-A214-C96A67B40203}"/>
    <dgm:cxn modelId="{2A83F3C7-214B-4E6F-A420-DC549D13783F}" srcId="{698ABD96-C44E-4639-9AEC-E70DB782008C}" destId="{82452C90-A36C-4009-B508-EDD1176DDD97}" srcOrd="3" destOrd="0" parTransId="{196FACEA-274F-4A37-A44D-A348C98010E6}" sibTransId="{03FD5889-D4B6-4FDA-8667-43A461F62821}"/>
    <dgm:cxn modelId="{100B89A6-2660-4CEA-A122-CD1E196DC450}" srcId="{C83E4FE5-7B94-4602-8299-43E3AD44CAFF}" destId="{7DEBBF80-C1E4-4231-A646-1E01B919867E}" srcOrd="2" destOrd="0" parTransId="{080B6022-0A0B-4A63-AB2E-C0B417C149B7}" sibTransId="{3A5402FC-782E-400E-AB5D-B22294AAAAF8}"/>
    <dgm:cxn modelId="{E6A8C909-618D-4626-941B-3586E3FEB632}" type="presOf" srcId="{55951D6F-CBD9-48E5-952D-5A460C18A2E0}" destId="{DD4EF1F1-9DBD-4B31-97EE-1EEF9B3CC25E}" srcOrd="0" destOrd="2" presId="urn:microsoft.com/office/officeart/2005/8/layout/target3"/>
    <dgm:cxn modelId="{1790506E-D45C-465C-9C06-D567D927E538}" type="presOf" srcId="{26426C2D-B545-44E4-9639-93BCA19A41B5}" destId="{BAC1B736-2EA7-4D50-ABED-C22B68B6CB31}" srcOrd="0" destOrd="0" presId="urn:microsoft.com/office/officeart/2005/8/layout/target3"/>
    <dgm:cxn modelId="{85551BA4-FE22-4471-9CF7-C044A942D5CC}" type="presOf" srcId="{7DEBBF80-C1E4-4231-A646-1E01B919867E}" destId="{048AFC9B-16FB-41E5-ADAA-0DACB23033E4}" srcOrd="0" destOrd="0" presId="urn:microsoft.com/office/officeart/2005/8/layout/target3"/>
    <dgm:cxn modelId="{C7E23BDA-454B-44C5-96D5-F36D8A49FFFB}" type="presOf" srcId="{82452C90-A36C-4009-B508-EDD1176DDD97}" destId="{DD4EF1F1-9DBD-4B31-97EE-1EEF9B3CC25E}" srcOrd="0" destOrd="3" presId="urn:microsoft.com/office/officeart/2005/8/layout/target3"/>
    <dgm:cxn modelId="{FA4A9138-3E95-4465-8E40-3D1A783B24CB}" srcId="{698ABD96-C44E-4639-9AEC-E70DB782008C}" destId="{59162037-5E08-43C7-A52F-618B52999726}" srcOrd="0" destOrd="0" parTransId="{F1081D37-A783-4C11-802C-E925708C5FE1}" sibTransId="{8CC7A33A-08BA-4553-B0AD-EC592AF407ED}"/>
    <dgm:cxn modelId="{8EBB0012-8037-44EC-8346-501C18E0C5FD}" type="presParOf" srcId="{6959C509-73D8-4B82-BFEB-62C165D85FCA}" destId="{BBD3D55B-0D4A-47BA-9B0F-E4E69215D4BD}" srcOrd="0" destOrd="0" presId="urn:microsoft.com/office/officeart/2005/8/layout/target3"/>
    <dgm:cxn modelId="{44762812-599C-47A8-9606-9AB8F1517E21}" type="presParOf" srcId="{6959C509-73D8-4B82-BFEB-62C165D85FCA}" destId="{8D489536-B2DC-4425-B06A-D704EA3FC363}" srcOrd="1" destOrd="0" presId="urn:microsoft.com/office/officeart/2005/8/layout/target3"/>
    <dgm:cxn modelId="{2597949B-EEA4-465B-8385-8339377ED2CF}" type="presParOf" srcId="{6959C509-73D8-4B82-BFEB-62C165D85FCA}" destId="{0E5B1726-91B1-46CA-86FA-AAFCA0558B4A}" srcOrd="2" destOrd="0" presId="urn:microsoft.com/office/officeart/2005/8/layout/target3"/>
    <dgm:cxn modelId="{CA40B9D0-C1F5-4180-AB03-1266B60C63E2}" type="presParOf" srcId="{6959C509-73D8-4B82-BFEB-62C165D85FCA}" destId="{7AC313B9-916F-414E-BCC1-B378E3734609}" srcOrd="3" destOrd="0" presId="urn:microsoft.com/office/officeart/2005/8/layout/target3"/>
    <dgm:cxn modelId="{D0AB3D3F-508C-4B3F-A7C9-0CA6898717EC}" type="presParOf" srcId="{6959C509-73D8-4B82-BFEB-62C165D85FCA}" destId="{C6986BDC-7BD0-4EDF-96C9-201C3B9D8C08}" srcOrd="4" destOrd="0" presId="urn:microsoft.com/office/officeart/2005/8/layout/target3"/>
    <dgm:cxn modelId="{43A4E177-4F04-4B92-B7EC-7913F1B5C2EE}" type="presParOf" srcId="{6959C509-73D8-4B82-BFEB-62C165D85FCA}" destId="{B818BC4C-16F6-4B13-B5E8-F940B730E385}" srcOrd="5" destOrd="0" presId="urn:microsoft.com/office/officeart/2005/8/layout/target3"/>
    <dgm:cxn modelId="{268A3540-2D2B-4B06-ADFA-A8D592EAFB94}" type="presParOf" srcId="{6959C509-73D8-4B82-BFEB-62C165D85FCA}" destId="{7532F430-C992-4544-97F8-829459EE6052}" srcOrd="6" destOrd="0" presId="urn:microsoft.com/office/officeart/2005/8/layout/target3"/>
    <dgm:cxn modelId="{361B8322-15C4-4E1C-B988-96B710996C98}" type="presParOf" srcId="{6959C509-73D8-4B82-BFEB-62C165D85FCA}" destId="{76B3BF5B-33C4-456F-B415-3E86537245FD}" srcOrd="7" destOrd="0" presId="urn:microsoft.com/office/officeart/2005/8/layout/target3"/>
    <dgm:cxn modelId="{4272CB61-6B77-4759-A18D-D0BE60891DED}" type="presParOf" srcId="{6959C509-73D8-4B82-BFEB-62C165D85FCA}" destId="{048AFC9B-16FB-41E5-ADAA-0DACB23033E4}" srcOrd="8" destOrd="0" presId="urn:microsoft.com/office/officeart/2005/8/layout/target3"/>
    <dgm:cxn modelId="{B0231AD7-632D-40E8-BB26-2DFED774CFB6}" type="presParOf" srcId="{6959C509-73D8-4B82-BFEB-62C165D85FCA}" destId="{CAA74E82-A043-4202-9C81-F64BEE4F6B95}" srcOrd="9" destOrd="0" presId="urn:microsoft.com/office/officeart/2005/8/layout/target3"/>
    <dgm:cxn modelId="{E7DF4BF8-2177-415E-8C53-7D1ED6F5E766}" type="presParOf" srcId="{6959C509-73D8-4B82-BFEB-62C165D85FCA}" destId="{983652E4-3AFD-4A66-B499-6727CD4B5E67}" srcOrd="10" destOrd="0" presId="urn:microsoft.com/office/officeart/2005/8/layout/target3"/>
    <dgm:cxn modelId="{0BB0CEFB-B7CA-42A6-BA9E-C32B4142CED9}" type="presParOf" srcId="{6959C509-73D8-4B82-BFEB-62C165D85FCA}" destId="{77784BB5-1377-4168-9573-4FC4D5AD5AB4}" srcOrd="11" destOrd="0" presId="urn:microsoft.com/office/officeart/2005/8/layout/target3"/>
    <dgm:cxn modelId="{F167ED8D-5ED3-4A13-8C9F-900E01D6954B}" type="presParOf" srcId="{6959C509-73D8-4B82-BFEB-62C165D85FCA}" destId="{DD4EF1F1-9DBD-4B31-97EE-1EEF9B3CC25E}" srcOrd="12" destOrd="0" presId="urn:microsoft.com/office/officeart/2005/8/layout/target3"/>
    <dgm:cxn modelId="{584E1F3F-B8D9-444C-ACDC-C90BD7004A96}" type="presParOf" srcId="{6959C509-73D8-4B82-BFEB-62C165D85FCA}" destId="{86FD853B-20B9-408B-BDBA-BC379A38F618}" srcOrd="13" destOrd="0" presId="urn:microsoft.com/office/officeart/2005/8/layout/target3"/>
    <dgm:cxn modelId="{D10960C3-A2B3-484C-9FEB-2A33254A05E2}" type="presParOf" srcId="{6959C509-73D8-4B82-BFEB-62C165D85FCA}" destId="{BAC1B736-2EA7-4D50-ABED-C22B68B6CB31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360A6-8C4D-4328-8E6E-7A286B9732C3}">
      <dsp:nvSpPr>
        <dsp:cNvPr id="0" name=""/>
        <dsp:cNvSpPr/>
      </dsp:nvSpPr>
      <dsp:spPr>
        <a:xfrm>
          <a:off x="825808" y="1526904"/>
          <a:ext cx="2811516" cy="976402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967D8-4FAC-45C7-A033-F29A21820DFC}">
      <dsp:nvSpPr>
        <dsp:cNvPr id="0" name=""/>
        <dsp:cNvSpPr/>
      </dsp:nvSpPr>
      <dsp:spPr>
        <a:xfrm>
          <a:off x="1907036" y="3752058"/>
          <a:ext cx="544867" cy="348715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9576F-5593-4AE5-BCD6-6D53727DA33D}">
      <dsp:nvSpPr>
        <dsp:cNvPr id="0" name=""/>
        <dsp:cNvSpPr/>
      </dsp:nvSpPr>
      <dsp:spPr>
        <a:xfrm>
          <a:off x="883086" y="4527740"/>
          <a:ext cx="2615364" cy="653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Гипертекст города</a:t>
          </a:r>
        </a:p>
      </dsp:txBody>
      <dsp:txXfrm>
        <a:off x="883086" y="4527740"/>
        <a:ext cx="2615364" cy="653841"/>
      </dsp:txXfrm>
    </dsp:sp>
    <dsp:sp modelId="{A3B0FDD9-D9A7-4BDF-A0CA-7A788EAC1BD8}">
      <dsp:nvSpPr>
        <dsp:cNvPr id="0" name=""/>
        <dsp:cNvSpPr/>
      </dsp:nvSpPr>
      <dsp:spPr>
        <a:xfrm>
          <a:off x="1791524" y="2412992"/>
          <a:ext cx="980761" cy="98076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Социо-культура</a:t>
          </a:r>
        </a:p>
      </dsp:txBody>
      <dsp:txXfrm>
        <a:off x="1935153" y="2556621"/>
        <a:ext cx="693503" cy="693503"/>
      </dsp:txXfrm>
    </dsp:sp>
    <dsp:sp modelId="{FF1FC30F-B492-4B03-AAEB-4F13F557DDEA}">
      <dsp:nvSpPr>
        <dsp:cNvPr id="0" name=""/>
        <dsp:cNvSpPr/>
      </dsp:nvSpPr>
      <dsp:spPr>
        <a:xfrm>
          <a:off x="1089734" y="1677203"/>
          <a:ext cx="980761" cy="980761"/>
        </a:xfrm>
        <a:prstGeom prst="ellipse">
          <a:avLst/>
        </a:prstGeom>
        <a:solidFill>
          <a:schemeClr val="accent2">
            <a:hueOff val="3660536"/>
            <a:satOff val="-28971"/>
            <a:lumOff val="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tx1"/>
              </a:solidFill>
            </a:rPr>
            <a:t>  Архитектурная среда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/>
        </a:p>
      </dsp:txBody>
      <dsp:txXfrm>
        <a:off x="1233363" y="1820832"/>
        <a:ext cx="693503" cy="693503"/>
      </dsp:txXfrm>
    </dsp:sp>
    <dsp:sp modelId="{A02312AD-54BC-44DD-AFD5-13FBB6E266A2}">
      <dsp:nvSpPr>
        <dsp:cNvPr id="0" name=""/>
        <dsp:cNvSpPr/>
      </dsp:nvSpPr>
      <dsp:spPr>
        <a:xfrm>
          <a:off x="2092291" y="1440076"/>
          <a:ext cx="980761" cy="980761"/>
        </a:xfrm>
        <a:prstGeom prst="ellipse">
          <a:avLst/>
        </a:prstGeom>
        <a:solidFill>
          <a:schemeClr val="accent2">
            <a:hueOff val="7321072"/>
            <a:satOff val="-57942"/>
            <a:lumOff val="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Топонимия</a:t>
          </a:r>
        </a:p>
      </dsp:txBody>
      <dsp:txXfrm>
        <a:off x="2235920" y="1583705"/>
        <a:ext cx="693503" cy="693503"/>
      </dsp:txXfrm>
    </dsp:sp>
    <dsp:sp modelId="{16A7BC3B-3009-4ECD-BC9F-84C806A8B3F5}">
      <dsp:nvSpPr>
        <dsp:cNvPr id="0" name=""/>
        <dsp:cNvSpPr/>
      </dsp:nvSpPr>
      <dsp:spPr>
        <a:xfrm>
          <a:off x="379090" y="1233339"/>
          <a:ext cx="3600209" cy="329684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CAD7A-315D-4664-91E7-71F6DC2FA227}">
      <dsp:nvSpPr>
        <dsp:cNvPr id="0" name=""/>
        <dsp:cNvSpPr/>
      </dsp:nvSpPr>
      <dsp:spPr>
        <a:xfrm>
          <a:off x="0" y="295175"/>
          <a:ext cx="5151437" cy="321964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ADA4C-E2B4-4FEF-A758-7E6A059F17B7}">
      <dsp:nvSpPr>
        <dsp:cNvPr id="0" name=""/>
        <dsp:cNvSpPr/>
      </dsp:nvSpPr>
      <dsp:spPr>
        <a:xfrm>
          <a:off x="654232" y="2517377"/>
          <a:ext cx="133937" cy="1339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C24A5-486B-45D0-9872-BD441E9FEE99}">
      <dsp:nvSpPr>
        <dsp:cNvPr id="0" name=""/>
        <dsp:cNvSpPr/>
      </dsp:nvSpPr>
      <dsp:spPr>
        <a:xfrm>
          <a:off x="721201" y="2673276"/>
          <a:ext cx="1200284" cy="752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71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Грамотность1</a:t>
          </a:r>
        </a:p>
      </dsp:txBody>
      <dsp:txXfrm>
        <a:off x="721201" y="2673276"/>
        <a:ext cx="1200284" cy="752617"/>
      </dsp:txXfrm>
    </dsp:sp>
    <dsp:sp modelId="{A896E150-0938-4582-AB60-1B65B9D337BC}">
      <dsp:nvSpPr>
        <dsp:cNvPr id="0" name=""/>
        <dsp:cNvSpPr/>
      </dsp:nvSpPr>
      <dsp:spPr>
        <a:xfrm>
          <a:off x="1836487" y="1642276"/>
          <a:ext cx="242117" cy="2421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9D295-642A-4CD7-AADC-4FEE4BF0A975}">
      <dsp:nvSpPr>
        <dsp:cNvPr id="0" name=""/>
        <dsp:cNvSpPr/>
      </dsp:nvSpPr>
      <dsp:spPr>
        <a:xfrm>
          <a:off x="1703613" y="2135395"/>
          <a:ext cx="1744210" cy="1007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93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Грамотность2</a:t>
          </a:r>
        </a:p>
      </dsp:txBody>
      <dsp:txXfrm>
        <a:off x="1703613" y="2135395"/>
        <a:ext cx="1744210" cy="1007368"/>
      </dsp:txXfrm>
    </dsp:sp>
    <dsp:sp modelId="{037F7940-F8E7-428D-9831-F3887A2B6143}">
      <dsp:nvSpPr>
        <dsp:cNvPr id="0" name=""/>
        <dsp:cNvSpPr/>
      </dsp:nvSpPr>
      <dsp:spPr>
        <a:xfrm>
          <a:off x="3258283" y="1109746"/>
          <a:ext cx="334843" cy="3348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5876B-C24D-4F18-81AF-1A94E08CC95B}">
      <dsp:nvSpPr>
        <dsp:cNvPr id="0" name=""/>
        <dsp:cNvSpPr/>
      </dsp:nvSpPr>
      <dsp:spPr>
        <a:xfrm>
          <a:off x="3038513" y="1705086"/>
          <a:ext cx="2010729" cy="1381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427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Грамотность 3</a:t>
          </a:r>
        </a:p>
      </dsp:txBody>
      <dsp:txXfrm>
        <a:off x="3038513" y="1705086"/>
        <a:ext cx="2010729" cy="13818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63F5F-CE01-4E0A-B37E-C55FE595D227}">
      <dsp:nvSpPr>
        <dsp:cNvPr id="0" name=""/>
        <dsp:cNvSpPr/>
      </dsp:nvSpPr>
      <dsp:spPr>
        <a:xfrm>
          <a:off x="63007" y="1026844"/>
          <a:ext cx="1753069" cy="3744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Бумажные медиа</a:t>
          </a:r>
        </a:p>
      </dsp:txBody>
      <dsp:txXfrm>
        <a:off x="63007" y="1026844"/>
        <a:ext cx="1753069" cy="374400"/>
      </dsp:txXfrm>
    </dsp:sp>
    <dsp:sp modelId="{B0BF1353-ECDF-4255-83CF-89C28099FAE7}">
      <dsp:nvSpPr>
        <dsp:cNvPr id="0" name=""/>
        <dsp:cNvSpPr/>
      </dsp:nvSpPr>
      <dsp:spPr>
        <a:xfrm>
          <a:off x="0" y="1853314"/>
          <a:ext cx="1875976" cy="300063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Умение излагать мысли на письме и понимать прочитанный текст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Уметь интерпретировать соотношение текста и контекста, подтекста, текста и иллюстраций</a:t>
          </a:r>
        </a:p>
      </dsp:txBody>
      <dsp:txXfrm>
        <a:off x="0" y="1853314"/>
        <a:ext cx="1875976" cy="3000639"/>
      </dsp:txXfrm>
    </dsp:sp>
    <dsp:sp modelId="{FEC36495-5536-42D1-A8DC-D4061FF16D29}">
      <dsp:nvSpPr>
        <dsp:cNvPr id="0" name=""/>
        <dsp:cNvSpPr/>
      </dsp:nvSpPr>
      <dsp:spPr>
        <a:xfrm>
          <a:off x="2147485" y="703800"/>
          <a:ext cx="1753069" cy="3744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Аналоговые медиа</a:t>
          </a:r>
        </a:p>
      </dsp:txBody>
      <dsp:txXfrm>
        <a:off x="2147485" y="703800"/>
        <a:ext cx="1753069" cy="374400"/>
      </dsp:txXfrm>
    </dsp:sp>
    <dsp:sp modelId="{767D39D7-0A61-4713-8C56-4B492C231F5B}">
      <dsp:nvSpPr>
        <dsp:cNvPr id="0" name=""/>
        <dsp:cNvSpPr/>
      </dsp:nvSpPr>
      <dsp:spPr>
        <a:xfrm>
          <a:off x="2122959" y="1395309"/>
          <a:ext cx="1753069" cy="302438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Знать  и понимать специфику  аудиального или аудиовизуального  канала трансляции информации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/>
            <a:t>Уметь интерпретировать моноканальность или би-канальность информации,  особенности ее подачи и восприятия</a:t>
          </a:r>
        </a:p>
      </dsp:txBody>
      <dsp:txXfrm>
        <a:off x="2122959" y="1395309"/>
        <a:ext cx="1753069" cy="3024381"/>
      </dsp:txXfrm>
    </dsp:sp>
    <dsp:sp modelId="{C3AAC6A5-77FF-422B-AF92-E272BBDA6F60}">
      <dsp:nvSpPr>
        <dsp:cNvPr id="0" name=""/>
        <dsp:cNvSpPr/>
      </dsp:nvSpPr>
      <dsp:spPr>
        <a:xfrm>
          <a:off x="4008560" y="220726"/>
          <a:ext cx="1753069" cy="3744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Цифровые медиа</a:t>
          </a:r>
        </a:p>
      </dsp:txBody>
      <dsp:txXfrm>
        <a:off x="4008560" y="220726"/>
        <a:ext cx="1753069" cy="374400"/>
      </dsp:txXfrm>
    </dsp:sp>
    <dsp:sp modelId="{1885538C-CC8C-4707-BE1C-2F251BE3DC9D}">
      <dsp:nvSpPr>
        <dsp:cNvPr id="0" name=""/>
        <dsp:cNvSpPr/>
      </dsp:nvSpPr>
      <dsp:spPr>
        <a:xfrm>
          <a:off x="4118057" y="1130131"/>
          <a:ext cx="1753069" cy="302438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Знать и понимать, использовать  особенности мультимодального  способа создания, трансляции и восприятия информации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/>
            <a:t>Уметь  существовать в мире  мультимедийных гипертекстов</a:t>
          </a:r>
        </a:p>
      </dsp:txBody>
      <dsp:txXfrm>
        <a:off x="4118057" y="1130131"/>
        <a:ext cx="1753069" cy="30243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3D55B-0D4A-47BA-9B0F-E4E69215D4BD}">
      <dsp:nvSpPr>
        <dsp:cNvPr id="0" name=""/>
        <dsp:cNvSpPr/>
      </dsp:nvSpPr>
      <dsp:spPr>
        <a:xfrm>
          <a:off x="0" y="0"/>
          <a:ext cx="5688956" cy="568895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5B1726-91B1-46CA-86FA-AAFCA0558B4A}">
      <dsp:nvSpPr>
        <dsp:cNvPr id="0" name=""/>
        <dsp:cNvSpPr/>
      </dsp:nvSpPr>
      <dsp:spPr>
        <a:xfrm>
          <a:off x="2844478" y="0"/>
          <a:ext cx="8926975" cy="56889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Креативное урбанистическое мышление:</a:t>
          </a:r>
        </a:p>
      </dsp:txBody>
      <dsp:txXfrm>
        <a:off x="2844478" y="0"/>
        <a:ext cx="4463487" cy="1706690"/>
      </dsp:txXfrm>
    </dsp:sp>
    <dsp:sp modelId="{C6986BDC-7BD0-4EDF-96C9-201C3B9D8C08}">
      <dsp:nvSpPr>
        <dsp:cNvPr id="0" name=""/>
        <dsp:cNvSpPr/>
      </dsp:nvSpPr>
      <dsp:spPr>
        <a:xfrm>
          <a:off x="995569" y="1706690"/>
          <a:ext cx="3697817" cy="369781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8BC4C-16F6-4B13-B5E8-F940B730E385}">
      <dsp:nvSpPr>
        <dsp:cNvPr id="0" name=""/>
        <dsp:cNvSpPr/>
      </dsp:nvSpPr>
      <dsp:spPr>
        <a:xfrm>
          <a:off x="2844478" y="1706690"/>
          <a:ext cx="8926975" cy="36978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Концентрация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разнообразных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текстов и контекстов: </a:t>
          </a:r>
        </a:p>
      </dsp:txBody>
      <dsp:txXfrm>
        <a:off x="2844478" y="1706690"/>
        <a:ext cx="4463487" cy="1706684"/>
      </dsp:txXfrm>
    </dsp:sp>
    <dsp:sp modelId="{76B3BF5B-33C4-456F-B415-3E86537245FD}">
      <dsp:nvSpPr>
        <dsp:cNvPr id="0" name=""/>
        <dsp:cNvSpPr/>
      </dsp:nvSpPr>
      <dsp:spPr>
        <a:xfrm>
          <a:off x="1991135" y="3413375"/>
          <a:ext cx="1706685" cy="170668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AFC9B-16FB-41E5-ADAA-0DACB23033E4}">
      <dsp:nvSpPr>
        <dsp:cNvPr id="0" name=""/>
        <dsp:cNvSpPr/>
      </dsp:nvSpPr>
      <dsp:spPr>
        <a:xfrm>
          <a:off x="2844478" y="3413375"/>
          <a:ext cx="8926975" cy="170668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900" kern="1200" dirty="0"/>
            <a:t>Горожанин/</a:t>
          </a:r>
          <a:r>
            <a:rPr lang="ru-RU" sz="2900" kern="1200" dirty="0" err="1"/>
            <a:t>зричитель</a:t>
          </a:r>
          <a:r>
            <a:rPr lang="ru-RU" sz="2900" kern="1200" dirty="0"/>
            <a:t> и городское сообщество:</a:t>
          </a:r>
        </a:p>
        <a:p>
          <a:pPr marL="0"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900" kern="1200" dirty="0"/>
        </a:p>
      </dsp:txBody>
      <dsp:txXfrm>
        <a:off x="2844478" y="3413375"/>
        <a:ext cx="4463487" cy="1706685"/>
      </dsp:txXfrm>
    </dsp:sp>
    <dsp:sp modelId="{983652E4-3AFD-4A66-B499-6727CD4B5E67}">
      <dsp:nvSpPr>
        <dsp:cNvPr id="0" name=""/>
        <dsp:cNvSpPr/>
      </dsp:nvSpPr>
      <dsp:spPr>
        <a:xfrm>
          <a:off x="7307965" y="0"/>
          <a:ext cx="4463487" cy="170669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Город-организм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Изменение грамотности горожан – процесс, непрерывный на протяжении всей жизни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Обновляемые городские компетенции</a:t>
          </a:r>
        </a:p>
      </dsp:txBody>
      <dsp:txXfrm>
        <a:off x="7307965" y="0"/>
        <a:ext cx="4463487" cy="1706690"/>
      </dsp:txXfrm>
    </dsp:sp>
    <dsp:sp modelId="{DD4EF1F1-9DBD-4B31-97EE-1EEF9B3CC25E}">
      <dsp:nvSpPr>
        <dsp:cNvPr id="0" name=""/>
        <dsp:cNvSpPr/>
      </dsp:nvSpPr>
      <dsp:spPr>
        <a:xfrm>
          <a:off x="7307965" y="1706690"/>
          <a:ext cx="4463487" cy="170668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Художественно-мировоззренческих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Научно-теоретических и практических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Технико-технологических, производственных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Финансово-экономических, рекламных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Организационно-управленческих </a:t>
          </a:r>
        </a:p>
      </dsp:txBody>
      <dsp:txXfrm>
        <a:off x="7307965" y="1706690"/>
        <a:ext cx="4463487" cy="1706684"/>
      </dsp:txXfrm>
    </dsp:sp>
    <dsp:sp modelId="{BAC1B736-2EA7-4D50-ABED-C22B68B6CB31}">
      <dsp:nvSpPr>
        <dsp:cNvPr id="0" name=""/>
        <dsp:cNvSpPr/>
      </dsp:nvSpPr>
      <dsp:spPr>
        <a:xfrm>
          <a:off x="7307965" y="3413375"/>
          <a:ext cx="4463487" cy="170668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Открытое и изменчивое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Социально неоднородное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Подвижное и мобильное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err="1"/>
            <a:t>Полиязычное</a:t>
          </a:r>
          <a:r>
            <a:rPr lang="ru-RU" sz="1400" kern="1200" dirty="0"/>
            <a:t> и поликультурное</a:t>
          </a:r>
        </a:p>
      </dsp:txBody>
      <dsp:txXfrm>
        <a:off x="7307965" y="3413375"/>
        <a:ext cx="4463487" cy="17066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24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21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86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99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0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8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3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6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1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7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6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34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09" r:id="rId6"/>
    <p:sldLayoutId id="2147483714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xmlns="" id="{7A18C9FB-EC4C-4DAE-8F7D-C6E5AF6079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83562E-7B64-D731-F9D0-F0A5B190A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510988"/>
            <a:ext cx="5981727" cy="3787025"/>
          </a:xfrm>
        </p:spPr>
        <p:txBody>
          <a:bodyPr>
            <a:normAutofit/>
          </a:bodyPr>
          <a:lstStyle/>
          <a:p>
            <a:pPr algn="l"/>
            <a:r>
              <a:rPr lang="ru-RU" sz="4400" b="1" dirty="0" err="1"/>
              <a:t>Мультимодальное</a:t>
            </a:r>
            <a:r>
              <a:rPr lang="ru-RU" sz="4400" b="1" dirty="0"/>
              <a:t> чтение в современном городе: горожанин как «</a:t>
            </a:r>
            <a:r>
              <a:rPr lang="ru-RU" sz="4400" b="1" dirty="0" err="1"/>
              <a:t>зричитель</a:t>
            </a:r>
            <a:r>
              <a:rPr lang="ru-RU" sz="4400" b="1" dirty="0"/>
              <a:t>»</a:t>
            </a:r>
            <a:endParaRPr lang="ru-RU" sz="4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63081D5-59A9-0192-CF35-0EF09609C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571999"/>
            <a:ext cx="4572000" cy="1524000"/>
          </a:xfrm>
        </p:spPr>
        <p:txBody>
          <a:bodyPr>
            <a:normAutofit fontScale="92500"/>
          </a:bodyPr>
          <a:lstStyle/>
          <a:p>
            <a:pPr algn="l">
              <a:lnSpc>
                <a:spcPct val="115000"/>
              </a:lnSpc>
            </a:pPr>
            <a:r>
              <a:rPr lang="ru-RU" sz="2000" dirty="0"/>
              <a:t>Доктор культурологии, зав. кафедрой истории философии, философской антропологии, эстетики и теории культуры Маргарита Юрьевна Гудова</a:t>
            </a:r>
          </a:p>
        </p:txBody>
      </p:sp>
      <p:sp>
        <p:nvSpPr>
          <p:cNvPr id="34" name="Freeform: Shape 28">
            <a:extLst>
              <a:ext uri="{FF2B5EF4-FFF2-40B4-BE49-F238E27FC236}">
                <a16:creationId xmlns:a16="http://schemas.microsoft.com/office/drawing/2014/main" xmlns="" id="{1F6676B4-2004-4CAD-A308-84DA59F2F9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1040564"/>
            <a:ext cx="4337539" cy="5817436"/>
          </a:xfrm>
          <a:custGeom>
            <a:avLst/>
            <a:gdLst>
              <a:gd name="connsiteX0" fmla="*/ 1162193 w 4337539"/>
              <a:gd name="connsiteY0" fmla="*/ 710 h 5817436"/>
              <a:gd name="connsiteX1" fmla="*/ 1585945 w 4337539"/>
              <a:gd name="connsiteY1" fmla="*/ 47742 h 5817436"/>
              <a:gd name="connsiteX2" fmla="*/ 2955874 w 4337539"/>
              <a:gd name="connsiteY2" fmla="*/ 845238 h 5817436"/>
              <a:gd name="connsiteX3" fmla="*/ 3985793 w 4337539"/>
              <a:gd name="connsiteY3" fmla="*/ 2263621 h 5817436"/>
              <a:gd name="connsiteX4" fmla="*/ 3471030 w 4337539"/>
              <a:gd name="connsiteY4" fmla="*/ 5609583 h 5817436"/>
              <a:gd name="connsiteX5" fmla="*/ 3330983 w 4337539"/>
              <a:gd name="connsiteY5" fmla="*/ 5817436 h 5817436"/>
              <a:gd name="connsiteX6" fmla="*/ 0 w 4337539"/>
              <a:gd name="connsiteY6" fmla="*/ 5817436 h 5817436"/>
              <a:gd name="connsiteX7" fmla="*/ 0 w 4337539"/>
              <a:gd name="connsiteY7" fmla="*/ 181400 h 5817436"/>
              <a:gd name="connsiteX8" fmla="*/ 365311 w 4337539"/>
              <a:gd name="connsiteY8" fmla="*/ 94304 h 5817436"/>
              <a:gd name="connsiteX9" fmla="*/ 1162193 w 4337539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7539" h="5817436">
                <a:moveTo>
                  <a:pt x="1162193" y="710"/>
                </a:moveTo>
                <a:cubicBezTo>
                  <a:pt x="1309881" y="4175"/>
                  <a:pt x="1450916" y="20264"/>
                  <a:pt x="1585945" y="47742"/>
                </a:cubicBezTo>
                <a:cubicBezTo>
                  <a:pt x="2125847" y="157580"/>
                  <a:pt x="2569194" y="449669"/>
                  <a:pt x="2955874" y="845238"/>
                </a:cubicBezTo>
                <a:cubicBezTo>
                  <a:pt x="3342552" y="1240809"/>
                  <a:pt x="3672563" y="1739861"/>
                  <a:pt x="3985793" y="2263621"/>
                </a:cubicBezTo>
                <a:cubicBezTo>
                  <a:pt x="4713945" y="3480830"/>
                  <a:pt x="4197469" y="4515211"/>
                  <a:pt x="3471030" y="5609583"/>
                </a:cubicBezTo>
                <a:lnTo>
                  <a:pt x="3330983" y="5817436"/>
                </a:lnTo>
                <a:lnTo>
                  <a:pt x="0" y="5817436"/>
                </a:lnTo>
                <a:lnTo>
                  <a:pt x="0" y="181400"/>
                </a:lnTo>
                <a:lnTo>
                  <a:pt x="365311" y="94304"/>
                </a:lnTo>
                <a:cubicBezTo>
                  <a:pt x="651420" y="24227"/>
                  <a:pt x="916047" y="-5064"/>
                  <a:pt x="1162193" y="71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Freeform: Shape 30">
            <a:extLst>
              <a:ext uri="{FF2B5EF4-FFF2-40B4-BE49-F238E27FC236}">
                <a16:creationId xmlns:a16="http://schemas.microsoft.com/office/drawing/2014/main" xmlns="" id="{3DC8DFAE-D351-4C9E-B50E-9D4155404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917358">
            <a:off x="-804994" y="946220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4" name="Видео 3">
            <a:extLst>
              <a:ext uri="{FF2B5EF4-FFF2-40B4-BE49-F238E27FC236}">
                <a16:creationId xmlns:a16="http://schemas.microsoft.com/office/drawing/2014/main" xmlns="" id="{B9433403-841D-7866-2138-3DE606CD2A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114273" y="1979272"/>
            <a:ext cx="5549900" cy="311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8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4D702F-4F14-2581-B3C2-11EFE568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син</a:t>
            </a:r>
            <a:r>
              <a:rPr lang="en-US" sz="4400" dirty="0" err="1"/>
              <a:t>хронический</a:t>
            </a:r>
            <a:r>
              <a:rPr lang="en-US" sz="4400" dirty="0"/>
              <a:t> </a:t>
            </a:r>
            <a:r>
              <a:rPr lang="en-US" sz="4400" dirty="0" err="1"/>
              <a:t>аспект</a:t>
            </a:r>
            <a:r>
              <a:rPr lang="ru-RU" sz="4400" dirty="0"/>
              <a:t>  сенсорно- визуального чтения в городе</a:t>
            </a:r>
            <a:endParaRPr lang="ru-RU" dirty="0"/>
          </a:p>
        </p:txBody>
      </p:sp>
      <p:pic>
        <p:nvPicPr>
          <p:cNvPr id="6" name="Объект 5" descr="Изображение выглядит как текст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5FA5977-1F9B-B3A4-2B2E-1DAD8C29CF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5" y="2427112"/>
            <a:ext cx="5086546" cy="3810000"/>
          </a:xfrm>
        </p:spPr>
      </p:pic>
      <p:pic>
        <p:nvPicPr>
          <p:cNvPr id="8" name="Объект 7" descr="Изображение выглядит как текст, внешний, здание, статуя&#10;&#10;Автоматически созданное описание">
            <a:extLst>
              <a:ext uri="{FF2B5EF4-FFF2-40B4-BE49-F238E27FC236}">
                <a16:creationId xmlns:a16="http://schemas.microsoft.com/office/drawing/2014/main" xmlns="" id="{11273670-56A8-5EBE-62EA-4F73432F17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67" y="2427112"/>
            <a:ext cx="5060233" cy="3810000"/>
          </a:xfrm>
        </p:spPr>
      </p:pic>
    </p:spTree>
    <p:extLst>
      <p:ext uri="{BB962C8B-B14F-4D97-AF65-F5344CB8AC3E}">
        <p14:creationId xmlns:p14="http://schemas.microsoft.com/office/powerpoint/2010/main" val="2526695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7A18C9FB-EC4C-4DAE-8F7D-C6E5AF6079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72FFFA-26A5-8C8F-8253-64B9309B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226"/>
            <a:ext cx="6096000" cy="19007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 err="1"/>
              <a:t>структурный</a:t>
            </a:r>
            <a:r>
              <a:rPr lang="en-US" dirty="0"/>
              <a:t> </a:t>
            </a:r>
            <a:r>
              <a:rPr lang="en-US" dirty="0" err="1"/>
              <a:t>аспект</a:t>
            </a:r>
            <a:r>
              <a:rPr lang="ru-RU" dirty="0"/>
              <a:t/>
            </a:r>
            <a:br>
              <a:rPr lang="ru-RU" dirty="0"/>
            </a:b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постграмотно</a:t>
            </a:r>
            <a:r>
              <a:rPr lang="ru-RU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 чтения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городе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0B0D064-49EC-422C-B83B-1EF0154627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7BD10BA-973B-4A2D-B0D3-232F303EE6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687A88DB-DE70-4706-9273-203D5AD3C6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EA99C8FD-E836-4A5D-A41C-145B88F0E2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3AA1ADE-7C8A-3017-EFA3-CAA2656FE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0" r="13231" b="3"/>
          <a:stretch/>
        </p:blipFill>
        <p:spPr>
          <a:xfrm>
            <a:off x="7071933" y="179339"/>
            <a:ext cx="4909867" cy="3771263"/>
          </a:xfrm>
          <a:prstGeom prst="rect">
            <a:avLst/>
          </a:prstGeom>
        </p:spPr>
      </p:pic>
      <p:pic>
        <p:nvPicPr>
          <p:cNvPr id="18" name="Объект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550A0CE-B678-5FD8-0EC9-2EA9422F1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1" y="2351711"/>
            <a:ext cx="5494713" cy="4367824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CA2F05-9172-24E9-3DE0-E80FEEF60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359" y="1638068"/>
            <a:ext cx="3981450" cy="2552700"/>
          </a:xfrm>
          <a:prstGeom prst="rect">
            <a:avLst/>
          </a:prstGeom>
        </p:spPr>
      </p:pic>
      <p:pic>
        <p:nvPicPr>
          <p:cNvPr id="1026" name="Picture 2" descr="просп. Космонавтов в Екатеринбурге на карте 🇷🇺">
            <a:extLst>
              <a:ext uri="{FF2B5EF4-FFF2-40B4-BE49-F238E27FC236}">
                <a16:creationId xmlns:a16="http://schemas.microsoft.com/office/drawing/2014/main" xmlns="" id="{B06D970B-A2CE-2F26-2143-BC0148A45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81" y="5025416"/>
            <a:ext cx="4086225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75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xmlns="" id="{7A18C9FB-EC4C-4DAE-8F7D-C6E5AF6079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1A0F8916-44ED-4BA2-B4A8-BFF92E4B49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 flipV="1">
            <a:off x="5254705" y="-79298"/>
            <a:ext cx="6064089" cy="78105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0E9AE1-F7CF-01AF-C36E-0D54B5928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228601"/>
            <a:ext cx="8043543" cy="939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Лингвистическая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грамотность</a:t>
            </a: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3FF996F-05A3-4EE8-4067-E3AABFDDF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299" y="1739901"/>
            <a:ext cx="3517901" cy="41529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Владение</a:t>
            </a:r>
            <a:r>
              <a:rPr lang="en-US" sz="24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разнообразным</a:t>
            </a:r>
            <a:r>
              <a:rPr lang="en-US" sz="24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репертуаром</a:t>
            </a:r>
            <a:r>
              <a:rPr lang="en-US" sz="24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вербальных</a:t>
            </a:r>
            <a:r>
              <a:rPr lang="en-US" sz="24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языков</a:t>
            </a:r>
            <a:endParaRPr lang="en-US" sz="24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Объект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D1E80F5-1ABD-2AD8-E5A2-D1B750BD65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00" y="1739899"/>
            <a:ext cx="8499599" cy="4778663"/>
          </a:xfrm>
        </p:spPr>
      </p:pic>
    </p:spTree>
    <p:extLst>
      <p:ext uri="{BB962C8B-B14F-4D97-AF65-F5344CB8AC3E}">
        <p14:creationId xmlns:p14="http://schemas.microsoft.com/office/powerpoint/2010/main" val="248954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6B8D3-0487-A880-CB4D-7DD00DE96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33486"/>
            <a:ext cx="10668000" cy="195251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Семиотическая грамотность - грамотное владение языками культуры. Умение излагать и умение прочитывать мысли, высказанные при помощи различных языков культуры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45D24D14-AD2B-4E8A-F7F8-AA67CEE345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0943" y="2305542"/>
            <a:ext cx="3818642" cy="4238514"/>
          </a:xfrm>
          <a:prstGeom prst="rect">
            <a:avLst/>
          </a:prstGeom>
        </p:spPr>
      </p:pic>
      <p:pic>
        <p:nvPicPr>
          <p:cNvPr id="6" name="Объект 5" descr="Изображение выглядит как трава, внешний, дерево, парк&#10;&#10;Автоматически созданное описание">
            <a:extLst>
              <a:ext uri="{FF2B5EF4-FFF2-40B4-BE49-F238E27FC236}">
                <a16:creationId xmlns:a16="http://schemas.microsoft.com/office/drawing/2014/main" xmlns="" id="{BE1DE8FF-0035-3CE2-A256-238E4D2B5E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74" y="2419109"/>
            <a:ext cx="7535136" cy="4238514"/>
          </a:xfrm>
        </p:spPr>
      </p:pic>
    </p:spTree>
    <p:extLst>
      <p:ext uri="{BB962C8B-B14F-4D97-AF65-F5344CB8AC3E}">
        <p14:creationId xmlns:p14="http://schemas.microsoft.com/office/powerpoint/2010/main" val="2810892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0AAC64-E22A-1E73-0CC3-174EDEA97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Дискурсивно-семиотическая грамотность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41EC85E-8B67-2119-4B66-78379794FC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15" y="2715643"/>
            <a:ext cx="5901523" cy="3380357"/>
          </a:xfrm>
          <a:prstGeom prst="rect">
            <a:avLst/>
          </a:prstGeom>
        </p:spPr>
      </p:pic>
      <p:pic>
        <p:nvPicPr>
          <p:cNvPr id="7" name="Объект 6" descr="Изображение выглядит как сцена, дорога, шоссе, железная доро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BB8772E-1786-029B-275E-072BA40667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26" y="2742158"/>
            <a:ext cx="5962387" cy="3353842"/>
          </a:xfrm>
        </p:spPr>
      </p:pic>
    </p:spTree>
    <p:extLst>
      <p:ext uri="{BB962C8B-B14F-4D97-AF65-F5344CB8AC3E}">
        <p14:creationId xmlns:p14="http://schemas.microsoft.com/office/powerpoint/2010/main" val="1741421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xmlns="" id="{987A0FBA-CC04-4256-A8EB-BB3C543E98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3362A0EA-3E81-4464-94B8-70BE5870ED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243791-88CE-F9D4-DA4F-D998AC3E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127322"/>
            <a:ext cx="6003403" cy="10354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000" dirty="0"/>
              <a:t>Мульти</a:t>
            </a:r>
            <a:r>
              <a:rPr lang="en-US" sz="4000" dirty="0" err="1"/>
              <a:t>Медийная</a:t>
            </a:r>
            <a:r>
              <a:rPr lang="en-US" sz="4000" dirty="0"/>
              <a:t> </a:t>
            </a:r>
            <a:r>
              <a:rPr lang="en-US" sz="4000" dirty="0" err="1"/>
              <a:t>грамотность</a:t>
            </a:r>
            <a:endParaRPr lang="en-US" sz="4000" dirty="0"/>
          </a:p>
        </p:txBody>
      </p:sp>
      <p:graphicFrame>
        <p:nvGraphicFramePr>
          <p:cNvPr id="6" name="Содержимое 6">
            <a:extLst>
              <a:ext uri="{FF2B5EF4-FFF2-40B4-BE49-F238E27FC236}">
                <a16:creationId xmlns:a16="http://schemas.microsoft.com/office/drawing/2014/main" xmlns="" id="{541D23A5-80AF-8286-F970-B721DD822F0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06955350"/>
              </p:ext>
            </p:extLst>
          </p:nvPr>
        </p:nvGraphicFramePr>
        <p:xfrm>
          <a:off x="219919" y="1290078"/>
          <a:ext cx="5876081" cy="544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" name="Объект 24" descr="Изображение выглядит как текст, потолок, внутренний, обла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9ECE8FDF-DDAE-DFCC-E418-D79A445537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97" y="1617061"/>
            <a:ext cx="5836294" cy="3889094"/>
          </a:xfrm>
        </p:spPr>
      </p:pic>
    </p:spTree>
    <p:extLst>
      <p:ext uri="{BB962C8B-B14F-4D97-AF65-F5344CB8AC3E}">
        <p14:creationId xmlns:p14="http://schemas.microsoft.com/office/powerpoint/2010/main" val="1208107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987A0FBA-CC04-4256-A8EB-BB3C543E98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A0E4CED-C85C-3EFE-DB85-BF2D4B4F6F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957" r="26270" b="2"/>
          <a:stretch/>
        </p:blipFill>
        <p:spPr>
          <a:xfrm>
            <a:off x="-8" y="762006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3BFB3E6-2D9E-4A5C-826F-44A91F5977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9B4B08F-0F76-BDC8-D42A-0A2291670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1" y="3048000"/>
            <a:ext cx="4572000" cy="360744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15000"/>
              </a:lnSpc>
            </a:pPr>
            <a:r>
              <a:rPr lang="en-US" sz="2400" dirty="0" err="1"/>
              <a:t>это</a:t>
            </a:r>
            <a:r>
              <a:rPr lang="en-US" sz="2400" dirty="0"/>
              <a:t> </a:t>
            </a:r>
            <a:r>
              <a:rPr lang="en-US" sz="2400" dirty="0" err="1"/>
              <a:t>социокультурная</a:t>
            </a:r>
            <a:r>
              <a:rPr lang="en-US" sz="2400" dirty="0"/>
              <a:t> </a:t>
            </a:r>
            <a:r>
              <a:rPr lang="en-US" sz="2400" dirty="0" err="1"/>
              <a:t>система</a:t>
            </a:r>
            <a:r>
              <a:rPr lang="en-US" sz="2400" dirty="0"/>
              <a:t> </a:t>
            </a:r>
            <a:r>
              <a:rPr lang="en-US" sz="2400" dirty="0" err="1"/>
              <a:t>практик</a:t>
            </a:r>
            <a:r>
              <a:rPr lang="en-US" sz="2400" dirty="0"/>
              <a:t> </a:t>
            </a:r>
            <a:r>
              <a:rPr lang="en-US" sz="2400" dirty="0" err="1"/>
              <a:t>извлечения</a:t>
            </a:r>
            <a:r>
              <a:rPr lang="en-US" sz="2400" dirty="0"/>
              <a:t> </a:t>
            </a:r>
            <a:r>
              <a:rPr lang="en-US" sz="2400" dirty="0" err="1"/>
              <a:t>значений</a:t>
            </a:r>
            <a:r>
              <a:rPr lang="en-US" sz="2400" dirty="0"/>
              <a:t> и </a:t>
            </a:r>
            <a:r>
              <a:rPr lang="en-US" sz="2400" dirty="0" err="1"/>
              <a:t>смыслов</a:t>
            </a:r>
            <a:r>
              <a:rPr lang="en-US" sz="2400" dirty="0"/>
              <a:t> </a:t>
            </a:r>
            <a:r>
              <a:rPr lang="en-US" sz="2400" dirty="0" err="1"/>
              <a:t>из</a:t>
            </a:r>
            <a:r>
              <a:rPr lang="en-US" sz="2400" dirty="0"/>
              <a:t> </a:t>
            </a:r>
            <a:r>
              <a:rPr lang="en-US" sz="2400" dirty="0" err="1"/>
              <a:t>совокупности</a:t>
            </a:r>
            <a:r>
              <a:rPr lang="en-US" sz="2400" dirty="0"/>
              <a:t> </a:t>
            </a:r>
            <a:r>
              <a:rPr lang="en-US" sz="2400" dirty="0" err="1"/>
              <a:t>знаков</a:t>
            </a:r>
            <a:r>
              <a:rPr lang="en-US" sz="2400" dirty="0"/>
              <a:t> </a:t>
            </a:r>
            <a:r>
              <a:rPr lang="en-US" sz="2400" dirty="0" err="1"/>
              <a:t>разной</a:t>
            </a:r>
            <a:r>
              <a:rPr lang="en-US" sz="2400" dirty="0"/>
              <a:t> (</a:t>
            </a:r>
            <a:r>
              <a:rPr lang="en-US" sz="2400" dirty="0" err="1"/>
              <a:t>вербальной</a:t>
            </a:r>
            <a:r>
              <a:rPr lang="en-US" sz="2400" dirty="0"/>
              <a:t> и </a:t>
            </a:r>
            <a:r>
              <a:rPr lang="en-US" sz="2400" dirty="0" err="1"/>
              <a:t>визуальной</a:t>
            </a:r>
            <a:r>
              <a:rPr lang="en-US" sz="2400" dirty="0"/>
              <a:t>) </a:t>
            </a:r>
            <a:r>
              <a:rPr lang="en-US" sz="2400" dirty="0" err="1"/>
              <a:t>природы</a:t>
            </a:r>
            <a:r>
              <a:rPr lang="en-US" sz="2400" dirty="0"/>
              <a:t> в </a:t>
            </a:r>
            <a:r>
              <a:rPr lang="en-US" sz="2400" dirty="0" err="1"/>
              <a:t>мультимедийных</a:t>
            </a:r>
            <a:r>
              <a:rPr lang="en-US" sz="2400" dirty="0"/>
              <a:t> </a:t>
            </a:r>
            <a:r>
              <a:rPr lang="en-US" sz="2400" dirty="0" err="1"/>
              <a:t>сетевых</a:t>
            </a:r>
            <a:r>
              <a:rPr lang="en-US" sz="2400" dirty="0"/>
              <a:t> и </a:t>
            </a:r>
            <a:r>
              <a:rPr lang="en-US" sz="2400" dirty="0" err="1"/>
              <a:t>полиморфных</a:t>
            </a:r>
            <a:r>
              <a:rPr lang="en-US" sz="2400" dirty="0"/>
              <a:t> </a:t>
            </a:r>
            <a:r>
              <a:rPr lang="en-US" sz="2400" dirty="0" err="1"/>
              <a:t>не-сетевых</a:t>
            </a:r>
            <a:r>
              <a:rPr lang="en-US" sz="2400" dirty="0"/>
              <a:t> </a:t>
            </a:r>
            <a:r>
              <a:rPr lang="en-US" sz="2400" dirty="0" err="1"/>
              <a:t>гипертекстах</a:t>
            </a:r>
            <a:r>
              <a:rPr lang="en-US" sz="2400" dirty="0"/>
              <a:t> </a:t>
            </a:r>
            <a:r>
              <a:rPr lang="en-US" sz="2400" dirty="0" err="1"/>
              <a:t>культуры</a:t>
            </a:r>
            <a:endParaRPr lang="en-US" sz="2400" dirty="0"/>
          </a:p>
          <a:p>
            <a:pPr>
              <a:lnSpc>
                <a:spcPct val="115000"/>
              </a:lnSpc>
            </a:pPr>
            <a:endParaRPr lang="en-US" sz="20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BE58D1-E04C-A21B-F564-019526C95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688126"/>
            <a:ext cx="4572000" cy="23598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Постграмотное</a:t>
            </a:r>
            <a:r>
              <a:rPr lang="ru-RU" dirty="0"/>
              <a:t> </a:t>
            </a:r>
            <a:r>
              <a:rPr lang="ru-RU" dirty="0" err="1"/>
              <a:t>поликодовое</a:t>
            </a:r>
            <a:r>
              <a:rPr lang="en-US" dirty="0"/>
              <a:t> </a:t>
            </a:r>
            <a:r>
              <a:rPr lang="en-US" dirty="0" err="1"/>
              <a:t>чтение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9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C7C0BC-393E-5566-3164-23B11C0B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Чтение окказиональное, экзистенциальное </a:t>
            </a:r>
            <a:br>
              <a:rPr lang="ru-RU" dirty="0"/>
            </a:br>
            <a:endParaRPr lang="ru-RU" dirty="0"/>
          </a:p>
        </p:txBody>
      </p:sp>
      <p:pic>
        <p:nvPicPr>
          <p:cNvPr id="12" name="Объект 11" descr="Изображение выглядит как текст, вода, внешний, ре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D8BE370-62D5-A240-2DB5-54D4A3213D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2" y="2286000"/>
            <a:ext cx="5407597" cy="4055698"/>
          </a:xfr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0CDFCD70-C081-5C00-14E3-4330695B0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666999"/>
            <a:ext cx="5151121" cy="3810001"/>
          </a:xfrm>
        </p:spPr>
        <p:txBody>
          <a:bodyPr/>
          <a:lstStyle/>
          <a:p>
            <a:r>
              <a:rPr lang="ru-RU" dirty="0"/>
              <a:t>Случайное</a:t>
            </a:r>
          </a:p>
          <a:p>
            <a:r>
              <a:rPr lang="ru-RU" dirty="0"/>
              <a:t>Быстрое</a:t>
            </a:r>
          </a:p>
          <a:p>
            <a:r>
              <a:rPr lang="ru-RU" dirty="0" err="1"/>
              <a:t>Гипертекстуальное</a:t>
            </a:r>
            <a:endParaRPr lang="ru-RU" dirty="0"/>
          </a:p>
          <a:p>
            <a:r>
              <a:rPr lang="ru-RU" dirty="0"/>
              <a:t>Дискурсивное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383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D6BB56E8-0766-DA20-26DE-2F96BE14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5423"/>
          </a:xfrm>
        </p:spPr>
        <p:txBody>
          <a:bodyPr>
            <a:normAutofit/>
          </a:bodyPr>
          <a:lstStyle/>
          <a:p>
            <a:r>
              <a:rPr lang="ru-RU" sz="4000" dirty="0"/>
              <a:t>Интеллектуальная среда современного города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CBF35A5B-F4FB-E2D5-DE48-3B5AF5260B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4415671"/>
              </p:ext>
            </p:extLst>
          </p:nvPr>
        </p:nvGraphicFramePr>
        <p:xfrm>
          <a:off x="185195" y="1169043"/>
          <a:ext cx="11771453" cy="5688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377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F16E28-1F38-827F-304A-E028369D7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668000" cy="1174044"/>
          </a:xfrm>
        </p:spPr>
        <p:txBody>
          <a:bodyPr/>
          <a:lstStyle/>
          <a:p>
            <a:r>
              <a:rPr lang="ru-RU" dirty="0"/>
              <a:t>Город как гипертекст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2C22DF17-5ED4-7613-08EA-66E96B144D4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62564918"/>
              </p:ext>
            </p:extLst>
          </p:nvPr>
        </p:nvGraphicFramePr>
        <p:xfrm>
          <a:off x="270934" y="925690"/>
          <a:ext cx="4358940" cy="5498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Объект 16" descr="Изображение выглядит как небо, внешний, река, город&#10;&#10;Автоматически созданное описание">
            <a:extLst>
              <a:ext uri="{FF2B5EF4-FFF2-40B4-BE49-F238E27FC236}">
                <a16:creationId xmlns:a16="http://schemas.microsoft.com/office/drawing/2014/main" xmlns="" id="{66B9D52B-736B-E512-77A8-A2F8B06878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22" y="1886673"/>
            <a:ext cx="7336359" cy="4120588"/>
          </a:xfrm>
        </p:spPr>
      </p:pic>
    </p:spTree>
    <p:extLst>
      <p:ext uri="{BB962C8B-B14F-4D97-AF65-F5344CB8AC3E}">
        <p14:creationId xmlns:p14="http://schemas.microsoft.com/office/powerpoint/2010/main" val="3476508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Читать город как текст – уметь читать на всех языках культуры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2573867"/>
            <a:ext cx="10668000" cy="3530216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/>
              <a:t>сочетаются</a:t>
            </a:r>
            <a:r>
              <a:rPr lang="ru-RU" dirty="0"/>
              <a:t> до-письменные (устные, рисуночные, объемно-плоскостные, жестово-двигательные, предметные), письменные (таблица, свиток, кодекс, книга) и пост-письменные (теле, радио, мобильный интернет) средства передачи информации;</a:t>
            </a:r>
          </a:p>
          <a:p>
            <a:r>
              <a:rPr lang="ru-RU" dirty="0"/>
              <a:t> помимо алфавитной грамотности, </a:t>
            </a:r>
            <a:r>
              <a:rPr lang="ru-RU" i="1" dirty="0"/>
              <a:t>ре-актуализируются</a:t>
            </a:r>
            <a:r>
              <a:rPr lang="ru-RU" dirty="0"/>
              <a:t> дополнительные формы грамотности, в частности, визуальная, сенсорная, </a:t>
            </a:r>
            <a:r>
              <a:rPr lang="ru-RU" dirty="0" err="1"/>
              <a:t>кинезо</a:t>
            </a:r>
            <a:r>
              <a:rPr lang="ru-RU" dirty="0"/>
              <a:t>-статическая, </a:t>
            </a:r>
            <a:r>
              <a:rPr lang="ru-RU" dirty="0" err="1"/>
              <a:t>гаптическая</a:t>
            </a:r>
            <a:r>
              <a:rPr lang="ru-RU" dirty="0"/>
              <a:t>, гастрономическая  грамотность и т.д.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03200"/>
            <a:ext cx="10668000" cy="2082800"/>
          </a:xfrm>
        </p:spPr>
        <p:txBody>
          <a:bodyPr>
            <a:normAutofit/>
          </a:bodyPr>
          <a:lstStyle/>
          <a:p>
            <a:r>
              <a:rPr lang="ru-RU" dirty="0"/>
              <a:t>Грамотность как качество горожанина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i="1" dirty="0"/>
              <a:t>Грамотность</a:t>
            </a:r>
            <a:r>
              <a:rPr lang="en-US" dirty="0"/>
              <a:t>I</a:t>
            </a:r>
            <a:r>
              <a:rPr lang="ru-RU" dirty="0"/>
              <a:t> - умение читать и писать, формулировать свои мысли, их высказывать в устной речи и на письме, извлекать и интерпретировать </a:t>
            </a:r>
          </a:p>
          <a:p>
            <a:r>
              <a:rPr lang="ru-RU" i="1" dirty="0"/>
              <a:t>Множественная грамотность</a:t>
            </a:r>
            <a:r>
              <a:rPr lang="en-US" i="1" dirty="0"/>
              <a:t> II</a:t>
            </a:r>
            <a:r>
              <a:rPr lang="ru-RU" i="1" dirty="0"/>
              <a:t> -</a:t>
            </a:r>
            <a:r>
              <a:rPr lang="ru-RU" dirty="0"/>
              <a:t> способность генерировать, передавать, получать и обрабатывать </a:t>
            </a:r>
            <a:r>
              <a:rPr lang="ru-RU" dirty="0" err="1"/>
              <a:t>поликодовую</a:t>
            </a:r>
            <a:r>
              <a:rPr lang="ru-RU" dirty="0"/>
              <a:t> мультимодальную информацию </a:t>
            </a:r>
          </a:p>
          <a:p>
            <a:r>
              <a:rPr lang="ru-RU" i="1" dirty="0"/>
              <a:t>Универсальная грамотность </a:t>
            </a:r>
            <a:r>
              <a:rPr lang="en-US" i="1" dirty="0"/>
              <a:t>III</a:t>
            </a:r>
            <a:r>
              <a:rPr lang="ru-RU" i="1" dirty="0"/>
              <a:t> </a:t>
            </a:r>
            <a:r>
              <a:rPr lang="ru-RU" dirty="0"/>
              <a:t>- способность читать мир как текст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83A14960-2E58-7A15-3BBC-C2B2EC7FC6D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06509176"/>
              </p:ext>
            </p:extLst>
          </p:nvPr>
        </p:nvGraphicFramePr>
        <p:xfrm>
          <a:off x="6278563" y="2308578"/>
          <a:ext cx="5151437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xmlns="" id="{987A0FBA-CC04-4256-A8EB-BB3C543E98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E633B38B-B87A-4288-A20F-0223A6C27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0" y="2286000"/>
            <a:ext cx="5334000" cy="3810001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115000"/>
              </a:lnSpc>
            </a:pPr>
            <a:r>
              <a:rPr lang="en-US" sz="2400" dirty="0" err="1"/>
              <a:t>Два</a:t>
            </a:r>
            <a:r>
              <a:rPr lang="en-US" sz="2400" dirty="0"/>
              <a:t> </a:t>
            </a:r>
            <a:r>
              <a:rPr lang="en-US" sz="2400" dirty="0" err="1"/>
              <a:t>важных</a:t>
            </a:r>
            <a:r>
              <a:rPr lang="en-US" sz="2400" dirty="0"/>
              <a:t> </a:t>
            </a:r>
            <a:r>
              <a:rPr lang="en-US" sz="2400" dirty="0" err="1"/>
              <a:t>фактора</a:t>
            </a:r>
            <a:r>
              <a:rPr lang="en-US" sz="2400" dirty="0"/>
              <a:t>:</a:t>
            </a:r>
          </a:p>
          <a:p>
            <a:pPr marL="514350">
              <a:lnSpc>
                <a:spcPct val="115000"/>
              </a:lnSpc>
            </a:pPr>
            <a:r>
              <a:rPr lang="en-US" sz="2400" dirty="0" err="1"/>
              <a:t>Переход</a:t>
            </a:r>
            <a:r>
              <a:rPr lang="en-US" sz="2400" dirty="0"/>
              <a:t> </a:t>
            </a:r>
            <a:r>
              <a:rPr lang="en-US" sz="2400" dirty="0" err="1"/>
              <a:t>от</a:t>
            </a:r>
            <a:r>
              <a:rPr lang="en-US" sz="2400" dirty="0"/>
              <a:t> </a:t>
            </a:r>
            <a:r>
              <a:rPr lang="en-US" sz="2400" dirty="0" err="1"/>
              <a:t>доминирования</a:t>
            </a:r>
            <a:r>
              <a:rPr lang="en-US" sz="2400" dirty="0"/>
              <a:t> </a:t>
            </a:r>
            <a:r>
              <a:rPr lang="en-US" sz="2400" dirty="0" err="1"/>
              <a:t>письма</a:t>
            </a:r>
            <a:r>
              <a:rPr lang="en-US" sz="2400" dirty="0"/>
              <a:t> к </a:t>
            </a:r>
            <a:r>
              <a:rPr lang="en-US" sz="2400" dirty="0" err="1"/>
              <a:t>доминированию</a:t>
            </a:r>
            <a:r>
              <a:rPr lang="en-US" sz="2400" dirty="0"/>
              <a:t> </a:t>
            </a:r>
            <a:r>
              <a:rPr lang="en-US" sz="2400" dirty="0" err="1"/>
              <a:t>изображения</a:t>
            </a:r>
            <a:r>
              <a:rPr lang="ru-RU" sz="2400" dirty="0"/>
              <a:t> (пиктографическому, рисуночному, скульптурному, архитектурному, малым скульптурно-архитектурным формам, предметам декоративно-прикладного искусства)</a:t>
            </a:r>
            <a:endParaRPr lang="en-US" sz="2400" dirty="0"/>
          </a:p>
          <a:p>
            <a:pPr marL="514350">
              <a:lnSpc>
                <a:spcPct val="115000"/>
              </a:lnSpc>
            </a:pPr>
            <a:r>
              <a:rPr lang="en-US" sz="2400" dirty="0" err="1"/>
              <a:t>Переход</a:t>
            </a:r>
            <a:r>
              <a:rPr lang="en-US" sz="2400" dirty="0"/>
              <a:t> </a:t>
            </a:r>
            <a:r>
              <a:rPr lang="en-US" sz="2400" dirty="0" err="1"/>
              <a:t>от</a:t>
            </a:r>
            <a:r>
              <a:rPr lang="en-US" sz="2400" dirty="0"/>
              <a:t>  </a:t>
            </a:r>
            <a:r>
              <a:rPr lang="en-US" sz="2400" dirty="0" err="1"/>
              <a:t>доминирования</a:t>
            </a:r>
            <a:r>
              <a:rPr lang="en-US" sz="2400" dirty="0"/>
              <a:t> </a:t>
            </a:r>
            <a:r>
              <a:rPr lang="en-US" sz="2400" dirty="0" err="1"/>
              <a:t>бумажных</a:t>
            </a:r>
            <a:r>
              <a:rPr lang="en-US" sz="2400" dirty="0"/>
              <a:t> </a:t>
            </a:r>
            <a:r>
              <a:rPr lang="en-US" sz="2400" dirty="0" err="1"/>
              <a:t>медиа</a:t>
            </a:r>
            <a:r>
              <a:rPr lang="en-US" sz="2400" dirty="0"/>
              <a:t> к </a:t>
            </a:r>
            <a:r>
              <a:rPr lang="en-US" sz="2400" dirty="0" err="1"/>
              <a:t>экранным</a:t>
            </a:r>
            <a:r>
              <a:rPr lang="en-US" sz="2400" dirty="0"/>
              <a:t>: </a:t>
            </a:r>
            <a:r>
              <a:rPr lang="en-US" sz="2400" dirty="0" err="1"/>
              <a:t>цифровому</a:t>
            </a:r>
            <a:r>
              <a:rPr lang="en-US" sz="2400" dirty="0"/>
              <a:t> </a:t>
            </a:r>
            <a:r>
              <a:rPr lang="en-US" sz="2400" dirty="0" err="1"/>
              <a:t>телевидению</a:t>
            </a:r>
            <a:r>
              <a:rPr lang="en-US" sz="2400" dirty="0"/>
              <a:t> и </a:t>
            </a:r>
            <a:r>
              <a:rPr lang="en-US" sz="2400" dirty="0" err="1"/>
              <a:t>мобильному</a:t>
            </a:r>
            <a:r>
              <a:rPr lang="en-US" sz="2400" dirty="0"/>
              <a:t> </a:t>
            </a:r>
            <a:r>
              <a:rPr lang="en-US" sz="2400" dirty="0" err="1"/>
              <a:t>Интернету</a:t>
            </a:r>
            <a:endParaRPr lang="en-US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67" y="0"/>
            <a:ext cx="10888133" cy="20024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Универсальная </a:t>
            </a:r>
            <a:r>
              <a:rPr lang="en-US" dirty="0" err="1"/>
              <a:t>грамотность</a:t>
            </a:r>
            <a:r>
              <a:rPr lang="en-US" dirty="0"/>
              <a:t> в </a:t>
            </a:r>
            <a:r>
              <a:rPr lang="en-US" dirty="0" err="1"/>
              <a:t>эпоху</a:t>
            </a:r>
            <a:r>
              <a:rPr lang="en-US" dirty="0"/>
              <a:t> </a:t>
            </a:r>
            <a:r>
              <a:rPr lang="en-US" dirty="0" err="1"/>
              <a:t>Новых</a:t>
            </a:r>
            <a:r>
              <a:rPr lang="en-US" dirty="0"/>
              <a:t> </a:t>
            </a:r>
            <a:r>
              <a:rPr lang="en-US" dirty="0" err="1"/>
              <a:t>медиа</a:t>
            </a:r>
            <a:endParaRPr lang="en-US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6F58DD00-3B9E-C959-E309-73E9BF6F9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959" y="2285999"/>
            <a:ext cx="4699590" cy="3810001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3CCE9F4-FF67-97A4-5355-751F1A68A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58" y="2156999"/>
            <a:ext cx="5835776" cy="40128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35AD2C-7796-3602-610E-B170D3E2A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5600"/>
            <a:ext cx="10668000" cy="1270000"/>
          </a:xfrm>
        </p:spPr>
        <p:txBody>
          <a:bodyPr/>
          <a:lstStyle/>
          <a:p>
            <a:r>
              <a:rPr lang="ru-RU" dirty="0"/>
              <a:t>Горожане</a:t>
            </a:r>
          </a:p>
        </p:txBody>
      </p:sp>
      <p:pic>
        <p:nvPicPr>
          <p:cNvPr id="6" name="Объект 5" descr="Изображение выглядит как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xmlns="" id="{5B89AC09-A7BD-5CF0-9FC8-E146AE3B07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956" y="355600"/>
            <a:ext cx="2143125" cy="2143125"/>
          </a:xfrm>
        </p:spPr>
      </p:pic>
      <p:pic>
        <p:nvPicPr>
          <p:cNvPr id="8" name="Объект 7" descr="Изображение выглядит как человек, кам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B045A2D2-00AF-EF87-FA3F-4790E86AC8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06" y="3887870"/>
            <a:ext cx="5151437" cy="2897683"/>
          </a:xfrm>
        </p:spPr>
      </p:pic>
      <p:pic>
        <p:nvPicPr>
          <p:cNvPr id="12" name="Объект 7" descr="Изображение выглядит как текст, мужчина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F8E8399-52C7-0597-0BEB-0F9742048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1" y="1364207"/>
            <a:ext cx="4572000" cy="3048000"/>
          </a:xfrm>
          <a:prstGeom prst="rect">
            <a:avLst/>
          </a:prstGeom>
        </p:spPr>
      </p:pic>
      <p:pic>
        <p:nvPicPr>
          <p:cNvPr id="13" name="Объект 13" descr="Изображение выглядит как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59AF987-B139-2CFE-CAA8-F3A00CAF5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879" y="3604718"/>
            <a:ext cx="1934202" cy="2897682"/>
          </a:xfrm>
          <a:prstGeom prst="rect">
            <a:avLst/>
          </a:prstGeom>
        </p:spPr>
      </p:pic>
      <p:pic>
        <p:nvPicPr>
          <p:cNvPr id="14" name="Объект 15" descr="Изображение выглядит как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A80585B-3095-47AF-23CA-0E63D8FCC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21" y="452189"/>
            <a:ext cx="2628900" cy="1743075"/>
          </a:xfrm>
          <a:prstGeom prst="rect">
            <a:avLst/>
          </a:prstGeom>
        </p:spPr>
      </p:pic>
      <p:pic>
        <p:nvPicPr>
          <p:cNvPr id="15" name="Объект 5" descr="Изображение выглядит как текст, мужчина, сте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xmlns="" id="{1AEEC2CD-7DAA-1282-3A0C-DC0840141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912" y="2093912"/>
            <a:ext cx="1905000" cy="2276475"/>
          </a:xfrm>
          <a:prstGeom prst="rect">
            <a:avLst/>
          </a:prstGeom>
        </p:spPr>
      </p:pic>
      <p:pic>
        <p:nvPicPr>
          <p:cNvPr id="16" name="Объект 7">
            <a:extLst>
              <a:ext uri="{FF2B5EF4-FFF2-40B4-BE49-F238E27FC236}">
                <a16:creationId xmlns:a16="http://schemas.microsoft.com/office/drawing/2014/main" xmlns="" id="{0AFE39A2-681F-F4C7-6A45-8E399F1532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314700"/>
            <a:ext cx="2609850" cy="3543300"/>
          </a:xfrm>
          <a:prstGeom prst="rect">
            <a:avLst/>
          </a:prstGeom>
        </p:spPr>
      </p:pic>
      <p:pic>
        <p:nvPicPr>
          <p:cNvPr id="17" name="Объект 11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5BC6EED3-26AB-CC0D-D217-814137E7B4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36599"/>
            <a:ext cx="18288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30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987A0FBA-CC04-4256-A8EB-BB3C543E98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3362A0EA-3E81-4464-94B8-70BE5870ED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F3CDC13-8E91-2DB8-0940-9841D83DF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312" y="1421288"/>
            <a:ext cx="3702756" cy="5240573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r>
              <a:rPr lang="en-US" sz="9600" dirty="0" err="1"/>
              <a:t>Зричитель</a:t>
            </a:r>
            <a:r>
              <a:rPr lang="en-US" sz="9600" dirty="0"/>
              <a:t> – </a:t>
            </a:r>
            <a:r>
              <a:rPr lang="en-US" sz="9600" dirty="0" err="1"/>
              <a:t>человек</a:t>
            </a:r>
            <a:r>
              <a:rPr lang="en-US" sz="9600" dirty="0"/>
              <a:t>, </a:t>
            </a:r>
            <a:r>
              <a:rPr lang="en-US" sz="9600" dirty="0" err="1"/>
              <a:t>совмещающий</a:t>
            </a:r>
            <a:r>
              <a:rPr lang="en-US" sz="9600" dirty="0"/>
              <a:t> </a:t>
            </a:r>
            <a:r>
              <a:rPr lang="en-US" sz="9600" dirty="0" err="1"/>
              <a:t>умение</a:t>
            </a:r>
            <a:r>
              <a:rPr lang="en-US" sz="9600" dirty="0"/>
              <a:t> </a:t>
            </a:r>
            <a:endParaRPr lang="ru-RU" sz="9600" dirty="0"/>
          </a:p>
          <a:p>
            <a:pPr marL="0" indent="0">
              <a:buNone/>
            </a:pPr>
            <a:r>
              <a:rPr lang="ru-RU" sz="8000" dirty="0"/>
              <a:t>1) </a:t>
            </a:r>
            <a:r>
              <a:rPr lang="en-US" sz="8000" dirty="0" err="1"/>
              <a:t>чтения</a:t>
            </a:r>
            <a:r>
              <a:rPr lang="ru-RU" sz="8000" dirty="0"/>
              <a:t> </a:t>
            </a:r>
            <a:r>
              <a:rPr lang="en-US" sz="8000" dirty="0" err="1"/>
              <a:t>изображения</a:t>
            </a:r>
            <a:endParaRPr lang="ru-RU" sz="8000" dirty="0"/>
          </a:p>
          <a:p>
            <a:pPr marL="0" indent="0">
              <a:buNone/>
            </a:pPr>
            <a:r>
              <a:rPr lang="ru-RU" sz="8000" dirty="0"/>
              <a:t>2)</a:t>
            </a:r>
            <a:r>
              <a:rPr lang="en-US" sz="8000" dirty="0"/>
              <a:t> </a:t>
            </a:r>
            <a:r>
              <a:rPr lang="en-US" sz="8000" dirty="0" err="1"/>
              <a:t>видения</a:t>
            </a:r>
            <a:r>
              <a:rPr lang="en-US" sz="8000" dirty="0"/>
              <a:t> </a:t>
            </a:r>
            <a:r>
              <a:rPr lang="ru-RU" sz="8000" dirty="0"/>
              <a:t> </a:t>
            </a:r>
            <a:r>
              <a:rPr lang="en-US" sz="8000" dirty="0" err="1"/>
              <a:t>вербального</a:t>
            </a:r>
            <a:r>
              <a:rPr lang="en-US" sz="8000" dirty="0"/>
              <a:t> </a:t>
            </a:r>
            <a:r>
              <a:rPr lang="en-US" sz="8000" dirty="0" err="1"/>
              <a:t>текста</a:t>
            </a:r>
            <a:endParaRPr lang="ru-RU" sz="8000" dirty="0"/>
          </a:p>
          <a:p>
            <a:pPr marL="0" indent="0">
              <a:buNone/>
            </a:pPr>
            <a:r>
              <a:rPr lang="ru-RU" sz="8000" dirty="0"/>
              <a:t>3) формирования </a:t>
            </a:r>
            <a:r>
              <a:rPr lang="ru-RU" sz="8000" dirty="0" err="1"/>
              <a:t>интерференциальных</a:t>
            </a:r>
            <a:r>
              <a:rPr lang="ru-RU" sz="8000" dirty="0"/>
              <a:t> кросс-образов - </a:t>
            </a:r>
            <a:r>
              <a:rPr lang="ru-RU" sz="8000" dirty="0" err="1"/>
              <a:t>гиперцепция</a:t>
            </a:r>
            <a:endParaRPr lang="ru-RU" sz="8000" dirty="0"/>
          </a:p>
          <a:p>
            <a:pPr marL="0" indent="0">
              <a:buNone/>
            </a:pPr>
            <a:r>
              <a:rPr lang="ru-RU" sz="8000" dirty="0"/>
              <a:t>4) интерпретации </a:t>
            </a:r>
            <a:r>
              <a:rPr lang="ru-RU" sz="8000" dirty="0" err="1"/>
              <a:t>мультикодовой</a:t>
            </a:r>
            <a:r>
              <a:rPr lang="ru-RU" sz="8000" dirty="0"/>
              <a:t> информации</a:t>
            </a:r>
          </a:p>
          <a:p>
            <a:pPr marL="0" indent="0">
              <a:buNone/>
            </a:pPr>
            <a:r>
              <a:rPr lang="ru-RU" sz="8000" dirty="0"/>
              <a:t>5) извлечения смыслов городских текстов в условиях </a:t>
            </a:r>
            <a:r>
              <a:rPr lang="ru-RU" sz="8000" dirty="0" err="1"/>
              <a:t>гипертекстуальности</a:t>
            </a:r>
            <a:r>
              <a:rPr lang="ru-RU" sz="8000" dirty="0"/>
              <a:t> и </a:t>
            </a:r>
            <a:r>
              <a:rPr lang="ru-RU" sz="8000" dirty="0" err="1"/>
              <a:t>поликодовости</a:t>
            </a:r>
            <a:r>
              <a:rPr lang="ru-RU" sz="8000" dirty="0"/>
              <a:t> информации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	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65E3A1-130F-F175-1E90-2E242888B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11" y="191912"/>
            <a:ext cx="9584267" cy="12293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Горожанин</a:t>
            </a:r>
            <a:r>
              <a:rPr lang="en-US" dirty="0"/>
              <a:t>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зричитель</a:t>
            </a:r>
            <a:endParaRPr lang="en-US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A7A638CB-83A4-A71A-B93F-214F0581F5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34" y="1425515"/>
            <a:ext cx="7002490" cy="5240573"/>
          </a:xfrm>
        </p:spPr>
      </p:pic>
    </p:spTree>
    <p:extLst>
      <p:ext uri="{BB962C8B-B14F-4D97-AF65-F5344CB8AC3E}">
        <p14:creationId xmlns:p14="http://schemas.microsoft.com/office/powerpoint/2010/main" val="1715716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24178"/>
            <a:ext cx="10668000" cy="2161822"/>
          </a:xfrm>
        </p:spPr>
        <p:txBody>
          <a:bodyPr>
            <a:normAutofit/>
          </a:bodyPr>
          <a:lstStyle/>
          <a:p>
            <a:r>
              <a:rPr lang="ru-RU" dirty="0"/>
              <a:t>Влияние новых </a:t>
            </a:r>
            <a:r>
              <a:rPr lang="ru-RU" dirty="0" err="1"/>
              <a:t>медиа</a:t>
            </a:r>
            <a:r>
              <a:rPr lang="ru-RU" dirty="0"/>
              <a:t> на процессы коммуникации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2419109"/>
            <a:ext cx="5516879" cy="4438891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1. Сочетаются разные каналы передачи информации: словесно-текстуальный, визуальный, аудиальный, сенсорный</a:t>
            </a:r>
          </a:p>
          <a:p>
            <a:r>
              <a:rPr lang="ru-RU" dirty="0"/>
              <a:t>2. Облегчается многостороннее взаимодействие участников многоязычной коммуникации</a:t>
            </a:r>
          </a:p>
          <a:p>
            <a:r>
              <a:rPr lang="ru-RU" dirty="0"/>
              <a:t>3. Изменяется взаимодействие между текстами на различных языках – машинный перевод, считывание и озвучивание текста, </a:t>
            </a:r>
            <a:r>
              <a:rPr lang="ru-RU" dirty="0" err="1"/>
              <a:t>интермедиальный</a:t>
            </a:r>
            <a:r>
              <a:rPr lang="ru-RU" dirty="0"/>
              <a:t> перевод </a:t>
            </a:r>
          </a:p>
          <a:p>
            <a:r>
              <a:rPr lang="ru-RU" dirty="0"/>
              <a:t> 4. Новые принципы существования текстов: </a:t>
            </a:r>
            <a:r>
              <a:rPr lang="ru-RU" dirty="0" err="1"/>
              <a:t>гипертекстуальность</a:t>
            </a:r>
            <a:r>
              <a:rPr lang="ru-RU" dirty="0"/>
              <a:t> </a:t>
            </a:r>
            <a:r>
              <a:rPr lang="ru-RU" dirty="0" err="1"/>
              <a:t>интермедиальность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22B8843-9732-CF02-3EC3-C08EDB2AB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041" y="2419109"/>
            <a:ext cx="6653959" cy="4438891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808A78E2-4431-6E18-6D20-E019DB4AD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8041" y="2419109"/>
            <a:ext cx="6653959" cy="4438891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A6EF5A53-0A64-4CA5-B9C7-1CB97CB5C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34ABFBEA-4EB0-4D02-A2C0-1733CD3D6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19E083F6-57F4-487B-A766-EA0462B1E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987A0FBA-CC04-4256-A8EB-BB3C543E98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3D065C6D-EB42-400B-99C4-D0ACE936F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13174" y="0"/>
            <a:ext cx="5578824" cy="6028256"/>
          </a:xfrm>
          <a:custGeom>
            <a:avLst/>
            <a:gdLst>
              <a:gd name="connsiteX0" fmla="*/ 1681218 w 5578824"/>
              <a:gd name="connsiteY0" fmla="*/ 0 h 6028256"/>
              <a:gd name="connsiteX1" fmla="*/ 5578824 w 5578824"/>
              <a:gd name="connsiteY1" fmla="*/ 0 h 6028256"/>
              <a:gd name="connsiteX2" fmla="*/ 5578824 w 5578824"/>
              <a:gd name="connsiteY2" fmla="*/ 5760161 h 6028256"/>
              <a:gd name="connsiteX3" fmla="*/ 5441231 w 5578824"/>
              <a:gd name="connsiteY3" fmla="*/ 5804042 h 6028256"/>
              <a:gd name="connsiteX4" fmla="*/ 4253224 w 5578824"/>
              <a:gd name="connsiteY4" fmla="*/ 5980388 h 6028256"/>
              <a:gd name="connsiteX5" fmla="*/ 837278 w 5578824"/>
              <a:gd name="connsiteY5" fmla="*/ 4877588 h 6028256"/>
              <a:gd name="connsiteX6" fmla="*/ 109626 w 5578824"/>
              <a:gd name="connsiteY6" fmla="*/ 3329255 h 6028256"/>
              <a:gd name="connsiteX7" fmla="*/ 156962 w 5578824"/>
              <a:gd name="connsiteY7" fmla="*/ 1773839 h 6028256"/>
              <a:gd name="connsiteX8" fmla="*/ 904890 w 5578824"/>
              <a:gd name="connsiteY8" fmla="*/ 738354 h 6028256"/>
              <a:gd name="connsiteX9" fmla="*/ 1304592 w 5578824"/>
              <a:gd name="connsiteY9" fmla="*/ 360545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3362A0EA-3E81-4464-94B8-70BE5870ED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62A005F4-808A-05CB-0802-6A0FD039F0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532063"/>
            <a:ext cx="5527599" cy="3986014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72FFFA-26A5-8C8F-8253-64B9309B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108222" cy="1524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4000" dirty="0" err="1"/>
              <a:t>диа</a:t>
            </a:r>
            <a:r>
              <a:rPr lang="en-US" sz="4000" dirty="0" err="1"/>
              <a:t>хронический</a:t>
            </a:r>
            <a:r>
              <a:rPr lang="en-US" sz="4000" dirty="0"/>
              <a:t> </a:t>
            </a:r>
            <a:r>
              <a:rPr lang="en-US" sz="4000" dirty="0" err="1"/>
              <a:t>аспект</a:t>
            </a:r>
            <a:r>
              <a:rPr lang="ru-RU" sz="4000" dirty="0"/>
              <a:t>  сенсорно- визуального чтения в городе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8" name="Объект 7" descr="Изображение выглядит как здание, внешний, камень, ар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D05AA69-2A98-37C2-0FD8-F8C702377D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 r="19130" b="2"/>
          <a:stretch/>
        </p:blipFill>
        <p:spPr>
          <a:xfrm>
            <a:off x="6221291" y="310575"/>
            <a:ext cx="5771877" cy="62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6902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1072</TotalTime>
  <Words>532</Words>
  <Application>Microsoft Office PowerPoint</Application>
  <PresentationFormat>Произвольный</PresentationFormat>
  <Paragraphs>79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PebbleVTI</vt:lpstr>
      <vt:lpstr>Мультимодальное чтение в современном городе: горожанин как «зричитель»</vt:lpstr>
      <vt:lpstr>Город как гипертекст</vt:lpstr>
      <vt:lpstr>Читать город как текст – уметь читать на всех языках культуры</vt:lpstr>
      <vt:lpstr>Грамотность как качество горожанина</vt:lpstr>
      <vt:lpstr>Универсальная грамотность в эпоху Новых медиа</vt:lpstr>
      <vt:lpstr>Горожане</vt:lpstr>
      <vt:lpstr>Горожанин как зричитель</vt:lpstr>
      <vt:lpstr>Влияние новых медиа на процессы коммуникации</vt:lpstr>
      <vt:lpstr>диахронический аспект  сенсорно- визуального чтения в городе </vt:lpstr>
      <vt:lpstr>синхронический аспект  сенсорно- визуального чтения в городе</vt:lpstr>
      <vt:lpstr>структурный аспект постграмотного чтения  в городе</vt:lpstr>
      <vt:lpstr>Лингвистическая грамотность</vt:lpstr>
      <vt:lpstr>Семиотическая грамотность - грамотное владение языками культуры. Умение излагать и умение прочитывать мысли, высказанные при помощи различных языков культуры </vt:lpstr>
      <vt:lpstr>Дискурсивно-семиотическая грамотность</vt:lpstr>
      <vt:lpstr>МультиМедийная грамотность</vt:lpstr>
      <vt:lpstr>Постграмотное поликодовое чтение</vt:lpstr>
      <vt:lpstr>Чтение окказиональное, экзистенциальное  </vt:lpstr>
      <vt:lpstr>Интеллектуальная среда современного города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Интеллектуальная среда современного города: горожанин как «зричитель» (читаем/смотрим в современном городе) </dc:title>
  <dc:creator>Маргарита Гудова</dc:creator>
  <cp:lastModifiedBy>Фомина Оксана Николаевна</cp:lastModifiedBy>
  <cp:revision>13</cp:revision>
  <dcterms:created xsi:type="dcterms:W3CDTF">2022-09-25T19:26:19Z</dcterms:created>
  <dcterms:modified xsi:type="dcterms:W3CDTF">2022-11-18T07:58:18Z</dcterms:modified>
</cp:coreProperties>
</file>