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B3B3-8680-4753-89BF-DF3989FE661B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6E8AF-11CC-41FB-8C7F-852DFEB47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6E8AF-11CC-41FB-8C7F-852DFEB470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B2D2-AE1B-4095-AC16-96025091534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B2D2-AE1B-4095-AC16-96025091534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6E8AF-11CC-41FB-8C7F-852DFEB4702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B2D2-AE1B-4095-AC16-9602509153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B2D2-AE1B-4095-AC16-96025091534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B2D2-AE1B-4095-AC16-9602509153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B2D2-AE1B-4095-AC16-96025091534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9EBE-806C-604E-94E5-F2D40A0853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B2D2-AE1B-4095-AC16-9602509153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9EBE-806C-604E-94E5-F2D40A0853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B2D2-AE1B-4095-AC16-96025091534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DDD4-1A0F-4E0D-BF9B-7A6F2A385174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5137-9BFA-4F86-8361-138E0F6CB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КРУГЛЫЙ СТОЛ «ИСТОРИЯ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ПОВСЕДНЕВНОСТИ</a:t>
            </a:r>
            <a:b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БИБЛИОТЕКЕ»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886200"/>
            <a:ext cx="2624336" cy="98296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Николай Прянишников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844824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КОНЦЕПЦИЯ НОВОГО КРАЕВЕДЕНИЯ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877272"/>
            <a:ext cx="557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ноября 2014 года, Библиотека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Югры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ОТДЕЛ КРАЕВЕДЕНИЯ ЯВЛЯЕТСЯ ЯДРОМ ПЕРВОГО, НАИБОЛЕЕ ДОСТУПНОГО ЭТАЖА, МАНЧЕСТЕР, ГОРОДСКАЯ БИБЛИОТЕКА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Содержимое 5" descr="thumb_IMG_4896_10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61913" y="1340768"/>
            <a:ext cx="9205913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ЭТОМ ПРОСТРАНСТВЕ ДАЕТСЯ ОТВЕТ НА ВОПРОС: ПРО ЧТО ГОРОД?</a:t>
            </a:r>
            <a:b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МАНЧЕСТЕР ЭТО ИСТОРИЯ РАДИКАЛЬНОГО МЫШЛЕНИЯ 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8" name="Picture 18" descr="Издательский дом &quot;Новое литературное обозрени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143500"/>
            <a:ext cx="1143000" cy="1714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3429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ПОВСЕДНЕВНОСТЬ ВХОДИТ В БИБЛИОТЕКУ С ВЫСТАВКОЙ В (РОССИЙСКАЯ ГОСУДАРСТВЕННАЯ БИБЛИОТЕКА ПО ИСКУССТВУ) И С СЕРИЕЙ КНИГ ИЗДАТЕЛЬСТВА НОВОЕ ЛИТЕРАТУРНОЕ ОЮОЗРЕНИЕ (НЛО)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4" name="Picture 4" descr="Издательский дом &quot;Новое литературное обозрени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1143000" cy="1786508"/>
          </a:xfrm>
          <a:prstGeom prst="rect">
            <a:avLst/>
          </a:prstGeom>
          <a:noFill/>
        </p:spPr>
      </p:pic>
      <p:pic>
        <p:nvPicPr>
          <p:cNvPr id="10246" name="Picture 6" descr="Издательский дом &quot;Новое литературное обозрение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429000"/>
            <a:ext cx="1143000" cy="1714500"/>
          </a:xfrm>
          <a:prstGeom prst="rect">
            <a:avLst/>
          </a:prstGeom>
          <a:noFill/>
        </p:spPr>
      </p:pic>
      <p:pic>
        <p:nvPicPr>
          <p:cNvPr id="10248" name="Picture 8" descr="Издательский дом &quot;Новое литературное обозрение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429000"/>
            <a:ext cx="1143000" cy="1714500"/>
          </a:xfrm>
          <a:prstGeom prst="rect">
            <a:avLst/>
          </a:prstGeom>
          <a:noFill/>
        </p:spPr>
      </p:pic>
      <p:pic>
        <p:nvPicPr>
          <p:cNvPr id="10250" name="Picture 10" descr="Издательский дом &quot;Новое литературное обозрение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429000"/>
            <a:ext cx="1143000" cy="1714500"/>
          </a:xfrm>
          <a:prstGeom prst="rect">
            <a:avLst/>
          </a:prstGeom>
          <a:noFill/>
        </p:spPr>
      </p:pic>
      <p:pic>
        <p:nvPicPr>
          <p:cNvPr id="10242" name="Picture 2" descr="http://liart.ru/media/files/anons/af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7680" y="0"/>
            <a:ext cx="4846320" cy="6855524"/>
          </a:xfrm>
          <a:prstGeom prst="rect">
            <a:avLst/>
          </a:prstGeom>
          <a:noFill/>
        </p:spPr>
      </p:pic>
      <p:pic>
        <p:nvPicPr>
          <p:cNvPr id="10252" name="Picture 12" descr="Издательский дом &quot;Новое литературное обозрение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143500"/>
            <a:ext cx="1143000" cy="1714500"/>
          </a:xfrm>
          <a:prstGeom prst="rect">
            <a:avLst/>
          </a:prstGeom>
          <a:noFill/>
        </p:spPr>
      </p:pic>
      <p:pic>
        <p:nvPicPr>
          <p:cNvPr id="10254" name="Picture 14" descr="Издательский дом &quot;Новое литературное обозрение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5143500"/>
            <a:ext cx="1143000" cy="1714500"/>
          </a:xfrm>
          <a:prstGeom prst="rect">
            <a:avLst/>
          </a:prstGeom>
          <a:noFill/>
        </p:spPr>
      </p:pic>
      <p:pic>
        <p:nvPicPr>
          <p:cNvPr id="10256" name="Picture 16" descr="Издательский дом &quot;Новое литературное обозрение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5143500"/>
            <a:ext cx="1143000" cy="1714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0911341">
            <a:off x="4216872" y="5500428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НОВОЕ КРАЕВЕДЕНИЕ ПРЕДПОЛАГАЕТ СОВРЕМЕННЫЙ  ПОДХОД К ОСМЫСЛЕНИЮ ПРОСТРАНСТВА ПОВСЕДНЕВНОЙ  ЖИЗНИ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Реализуется в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грантовом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конкурсе Фонда культуры, куда могут подавать заявки не только музеи, но и библиотеки (например, Иркутская областная библиотека им. И.И.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Молчанова-Сибирского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just">
              <a:buNone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Новое краеведение возникло:</a:t>
            </a:r>
          </a:p>
          <a:p>
            <a:pPr marL="1062000" indent="342900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связи с появлением новых знаний;</a:t>
            </a:r>
          </a:p>
          <a:p>
            <a:pPr marL="1062000" indent="342900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открытием новых источников информации (архивов, электронных библиотек);</a:t>
            </a:r>
          </a:p>
          <a:p>
            <a:pPr marL="1062000" indent="342900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новым отношением;</a:t>
            </a:r>
          </a:p>
          <a:p>
            <a:pPr marL="1062000" indent="342900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новым контекстом;</a:t>
            </a:r>
          </a:p>
          <a:p>
            <a:pPr marL="1062000" indent="342900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Новыми игроками.</a:t>
            </a:r>
          </a:p>
          <a:p>
            <a:pPr algn="just"/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НОВЫЙ ПОДХОД К БИБЛИОТЕЧНОМУ КРАЕВЕДЕНИЮ: НОВОЕ КРАЕВЕДЕНИЕ</a:t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(ПО О.В. СИНИЦЫНОЙ)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Каждый человек это индивидуальность, своеобразная совокупность черт;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История человечества складывается из  истории отдельных людей;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каждого своя, личная история;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каждого свое отношение к истории;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истории нет мелочей;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каждого есть право на доступ к информации и право знать (Всеобщая декларация прав человека).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НОВОЕ КРАЕВЕДЕНИЕ – ЭТО: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темы;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герои;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интерпретации;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оценки;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форматы.</a:t>
            </a:r>
          </a:p>
          <a:p>
            <a:pPr>
              <a:buNone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ВОПРОСЫ. НОВОЕ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ЧЁМ?: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Кто и о ком?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Новое или по-новому?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Отношение или ответственность?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Знать или предъявлять?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узкого круга специалистов или для всех?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Зачем?</a:t>
            </a:r>
          </a:p>
          <a:p>
            <a:pPr>
              <a:buNone/>
            </a:pP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ИГРОКИ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Любой человек может быть и субъектом и объектом (Живая книга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Общественные организации (Купеческое собрание,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мещане, Родословное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общество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Сообщества,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приходы;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Профессионалы в других областях (писатели, журналисты, искусствоведы…)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……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Непрофессионалы (любители)-краеведы.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Те, кто задумывается о воспитании своих детей и внуков.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ТЕМЫ И НОВЫЕ ГЕРОИ – ЭТО ЛАКУНЫ, ПРИЧЁМ МНОГИЕ ТРЕБУЮТ ПОКАЯНИЯ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Первая мировая война;</a:t>
            </a:r>
          </a:p>
          <a:p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Насильственное переселения отдельных людей и целых народов и классов;</a:t>
            </a:r>
          </a:p>
          <a:p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Повседневная жизнь и культура повседневности;</a:t>
            </a:r>
          </a:p>
          <a:p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Семейные истории;</a:t>
            </a:r>
          </a:p>
          <a:p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Ученые и исследователи и их открытия;</a:t>
            </a:r>
          </a:p>
          <a:p>
            <a:r>
              <a:rPr lang="ru-RU" sz="2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Самостроительство</a:t>
            </a:r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self-made</a:t>
            </a:r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ru-RU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…….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Томск 2016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2EB-1D14-094E-BBE8-77DB422F126A}" type="datetime1">
              <a:rPr lang="ru-RU" smtClean="0"/>
              <a:pPr/>
              <a:t>18.11.2016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321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ГЕРОИ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88032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Простые люди в обычных обстоятельствах;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Простые люди в необычных обстоятельствах;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Предки;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Конкретные «герои» и их взаимосвязи с другими людьми;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Неизвестные выдающиеся люди, например,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Андрей Тимофеевич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Болотов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(Тула),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Геннадий Васильевич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Юдин (Красноярск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Николай Михайлович Мартьянов (Минусинск), Мария Николаевна Шевлягина (Коломна);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005064"/>
            <a:ext cx="9144000" cy="83671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ЧИТАТЕЛЬ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ВОЗВРАЩАЕТСЯ,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ЕСЛИ БИБЛИОТЕКА РАБОТАЕТ С МЕСТНЫМ КОНТЕКСТОМ: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86916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пространстве сохраняются традиции, представлена история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места, меценатства;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Какие-то детали связывают с историей места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библиотеке можно восстановить свою историю (дома, семьи, организации).</a:t>
            </a: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ШЕФФИЛД: АРХИВ И ЛОКАЛЬНЫЕ ИССЛЕДОВАНИЯ - ОБЪЯВЛЕНИЯ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Содержимое 5" descr="thumb_IMG_4650_1024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0" y="1628800"/>
            <a:ext cx="3212346" cy="3600000"/>
          </a:xfrm>
        </p:spPr>
      </p:pic>
      <p:pic>
        <p:nvPicPr>
          <p:cNvPr id="8" name="Содержимое 7" descr="thumb_IMG_4651_1024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3275856" y="1628800"/>
            <a:ext cx="3212346" cy="3600000"/>
          </a:xfrm>
        </p:spPr>
      </p:pic>
      <p:pic>
        <p:nvPicPr>
          <p:cNvPr id="5" name="Рисунок 4" descr="DSC01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628800"/>
            <a:ext cx="2400000" cy="1800000"/>
          </a:xfrm>
          <a:prstGeom prst="rect">
            <a:avLst/>
          </a:prstGeom>
        </p:spPr>
      </p:pic>
      <p:pic>
        <p:nvPicPr>
          <p:cNvPr id="7" name="Рисунок 6" descr="DSC011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429000"/>
            <a:ext cx="2400000" cy="1800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ЧТИТ СВОИХ ОСНОВАТЕЛЕЙ И ЖЕРТВОВАТЕЛЕЙ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18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ЭКСПОЗИЦИЯ ПО ИСТОРИИ ШЕФФИЛДА:</a:t>
            </a:r>
            <a:b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ТЕМА. ИНТЕРЕСУЕТЕСЬ ЛОКАЛЬНОЙ ИСТОРИЕЙ?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DSC00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3360000" cy="2520000"/>
          </a:xfrm>
          <a:prstGeom prst="rect">
            <a:avLst/>
          </a:prstGeom>
        </p:spPr>
      </p:pic>
      <p:pic>
        <p:nvPicPr>
          <p:cNvPr id="7" name="Рисунок 6" descr="DSC00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3360000" cy="2520000"/>
          </a:xfrm>
          <a:prstGeom prst="rect">
            <a:avLst/>
          </a:prstGeom>
        </p:spPr>
      </p:pic>
      <p:pic>
        <p:nvPicPr>
          <p:cNvPr id="8" name="Рисунок 7" descr="DSC00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77072"/>
            <a:ext cx="3360000" cy="2520000"/>
          </a:xfrm>
          <a:prstGeom prst="rect">
            <a:avLst/>
          </a:prstGeom>
        </p:spPr>
      </p:pic>
      <p:pic>
        <p:nvPicPr>
          <p:cNvPr id="9" name="Рисунок 8" descr="DSC002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7072"/>
            <a:ext cx="3360000" cy="25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494</Words>
  <Application>Microsoft Office PowerPoint</Application>
  <PresentationFormat>Экран (4:3)</PresentationFormat>
  <Paragraphs>79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КРУГЛЫЙ СТОЛ «ИСТОРИЯ ПОВСЕДНЕВНОСТИ В БИБЛИОТЕКЕ» </vt:lpstr>
      <vt:lpstr>НОВОЕ КРАЕВЕДЕНИЕ ПРЕДПОЛАГАЕТ СОВРЕМЕННЫЙ  ПОДХОД К ОСМЫСЛЕНИЮ ПРОСТРАНСТВА ПОВСЕДНЕВНОЙ  ЖИЗНИ</vt:lpstr>
      <vt:lpstr>НОВЫЙ ПОДХОД К БИБЛИОТЕЧНОМУ КРАЕВЕДЕНИЮ: НОВОЕ КРАЕВЕДЕНИЕ (ПО О.В. СИНИЦЫНОЙ)</vt:lpstr>
      <vt:lpstr>НОВОЕ КРАЕВЕДЕНИЕ – ЭТО:</vt:lpstr>
      <vt:lpstr>НОВЫЕ ИГРОКИ</vt:lpstr>
      <vt:lpstr>НОВЫЕ ТЕМЫ И НОВЫЕ ГЕРОИ – ЭТО ЛАКУНЫ, ПРИЧЁМ МНОГИЕ ТРЕБУЮТ ПОКАЯНИЯ</vt:lpstr>
      <vt:lpstr>НОВЫЕ ГЕРОИ</vt:lpstr>
      <vt:lpstr>ШЕФФИЛД: АРХИВ И ЛОКАЛЬНЫЕ ИССЛЕДОВАНИЯ - ОБЪЯВЛЕНИЯ</vt:lpstr>
      <vt:lpstr>ЭКСПОЗИЦИЯ ПО ИСТОРИИ ШЕФФИЛДА: ТЕМА. ИНТЕРЕСУЕТЕСЬ ЛОКАЛЬНОЙ ИСТОРИЕЙ?</vt:lpstr>
      <vt:lpstr>ОТДЕЛ КРАЕВЕДЕНИЯ ЯВЛЯЕТСЯ ЯДРОМ ПЕРВОГО, НАИБОЛЕЕ ДОСТУПНОГО ЭТАЖА, МАНЧЕСТЕР, ГОРОДСКАЯ БИБЛИОТЕКА</vt:lpstr>
      <vt:lpstr>В ЭТОМ ПРОСТРАНСТВЕ ДАЕТСЯ ОТВЕТ НА ВОПРОС: ПРО ЧТО ГОРОД? МАНЧЕСТЕР ЭТО ИСТОРИЯ РАДИКАЛЬНОГО МЫШЛЕНИЯ </vt:lpstr>
      <vt:lpstr>ПОВСЕДНЕВНОСТЬ ВХОДИТ В БИБЛИОТЕКУ С ВЫСТАВКОЙ В (РОССИЙСКАЯ ГОСУДАРСТВЕННАЯ БИБЛИОТЕКА ПО ИСКУССТВУ) И С СЕРИЕЙ КНИГ ИЗДАТЕЛЬСТВА НОВОЕ ЛИТЕРАТУРНОЕ ОЮОЗРЕНИЕ (НЛО)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ПОВСЕДНЕВНОСТЬ В БИБЛИОТЕКЕ</dc:title>
  <dc:creator>Николай</dc:creator>
  <cp:lastModifiedBy>Николай</cp:lastModifiedBy>
  <cp:revision>12</cp:revision>
  <dcterms:created xsi:type="dcterms:W3CDTF">2016-11-18T12:28:37Z</dcterms:created>
  <dcterms:modified xsi:type="dcterms:W3CDTF">2016-11-18T15:41:23Z</dcterms:modified>
</cp:coreProperties>
</file>