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293" r:id="rId3"/>
    <p:sldId id="299" r:id="rId4"/>
    <p:sldId id="300" r:id="rId5"/>
    <p:sldId id="301" r:id="rId6"/>
    <p:sldId id="298" r:id="rId7"/>
    <p:sldId id="282" r:id="rId8"/>
    <p:sldId id="283" r:id="rId9"/>
    <p:sldId id="284" r:id="rId10"/>
    <p:sldId id="285" r:id="rId11"/>
    <p:sldId id="288" r:id="rId12"/>
    <p:sldId id="289" r:id="rId13"/>
    <p:sldId id="290" r:id="rId14"/>
    <p:sldId id="291" r:id="rId15"/>
    <p:sldId id="292" r:id="rId16"/>
    <p:sldId id="280" r:id="rId17"/>
    <p:sldId id="281" r:id="rId18"/>
    <p:sldId id="294" r:id="rId19"/>
    <p:sldId id="264" r:id="rId20"/>
    <p:sldId id="304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A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063E-8438-469A-868B-53B764471A4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BB6E1-6FC2-478A-A3B9-9C8F5C501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5D8A-2794-450F-BCCF-F49A6D3C6D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DD0-95D5-4016-BF84-ADAD426CA0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B752-39F4-4E55-A2DE-080D6D147D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B752-39F4-4E55-A2DE-080D6D147D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B752-39F4-4E55-A2DE-080D6D147D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DD0-95D5-4016-BF84-ADAD426CA07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DD0-95D5-4016-BF84-ADAD426CA07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DD0-95D5-4016-BF84-ADAD426CA07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DD0-95D5-4016-BF84-ADAD426CA07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B9C3-D092-4097-B784-D5B3FCCAA1B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BB6E1-6FC2-478A-A3B9-9C8F5C501F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B752-39F4-4E55-A2DE-080D6D147D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B752-39F4-4E55-A2DE-080D6D147D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DD0-95D5-4016-BF84-ADAD426CA0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C845-9AA0-43C6-A08D-824967A517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0CC9-EA23-425C-9AF1-83C22866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huffingtonpost.com/2016-01-13-1452657200-5955639-ScreenShot20160112at6.56.55PM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nomist.com/news/technology-quarterly/21572914-collaborative-consumption-technology-makes-it-easier-people-rent-items" TargetMode="External"/><Relationship Id="rId3" Type="http://schemas.openxmlformats.org/officeDocument/2006/relationships/hyperlink" Target="http://rachelbotsman.com/" TargetMode="External"/><Relationship Id="rId7" Type="http://schemas.openxmlformats.org/officeDocument/2006/relationships/hyperlink" Target="http://www.economist.com/printedition/2013-03-0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owledge.wharton.upenn.edu/article/the-sharing-economy-a-new-way-of-doing-business" TargetMode="External"/><Relationship Id="rId5" Type="http://schemas.openxmlformats.org/officeDocument/2006/relationships/hyperlink" Target="http://www.web-strategist.com/blog/category/collaborative-economy/" TargetMode="External"/><Relationship Id="rId4" Type="http://schemas.openxmlformats.org/officeDocument/2006/relationships/hyperlink" Target="http://www.web-strategist.com/blog/2016/04/05/collaborative-economy-market-contraction-signals-maturity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ffingtonpost.com/jim-pickell/top-myths-of-the-sharing-_b_8966454.html" TargetMode="External"/><Relationship Id="rId3" Type="http://schemas.openxmlformats.org/officeDocument/2006/relationships/hyperlink" Target="http://www.fastcompany.com/3050775/the-sharing-economy-is-dead-and-we-killed-it" TargetMode="External"/><Relationship Id="rId7" Type="http://schemas.openxmlformats.org/officeDocument/2006/relationships/hyperlink" Target="http://www.huffingtonpost.com/jim-pickel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attransition.org/publication/debating-the-sharing-economy" TargetMode="External"/><Relationship Id="rId11" Type="http://schemas.openxmlformats.org/officeDocument/2006/relationships/hyperlink" Target="https://www.themonthly.com.au/issue/2014/december/1417352400/linda-jaivin/share-market" TargetMode="External"/><Relationship Id="rId5" Type="http://schemas.openxmlformats.org/officeDocument/2006/relationships/hyperlink" Target="http://www.lse.ac.uk/media@lse/research/mediaWorkingPapers/pdf/EWP26-FINAL.pdf" TargetMode="External"/><Relationship Id="rId10" Type="http://schemas.openxmlformats.org/officeDocument/2006/relationships/hyperlink" Target="https://www.themonthly.com.au/section/monthly-essays" TargetMode="External"/><Relationship Id="rId4" Type="http://schemas.openxmlformats.org/officeDocument/2006/relationships/hyperlink" Target="http://sourcesofinsight.com/author/JD/" TargetMode="External"/><Relationship Id="rId9" Type="http://schemas.openxmlformats.org/officeDocument/2006/relationships/hyperlink" Target="https://www.themonthly.com.au/author/linda-jaiv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.bp.blogspot.com/-tzQqT41lkws/UgcyPWPePmI/AAAAAAAAIYg/lsTpS22ggnI/s1600/%D0%9A%D0%BE%D0%BB%D0%BB%D0%B0%D0%B1%D0%BE%D1%80%D0%B0%D1%82%D0%B8%D0%B2%D0%BD%D0%B0%D1%8F+%D1%8D%D0%BA%D0%BE%D0%BD%D0%BE%D0%BC%D0%B8%D0%BA%D0%B0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ПУБЛИЧНАЯ БИБЛИОТЕКА И СОВМЕСТНАЯ (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КОЛЛАБОРАТИВНАЯ)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Николай Прянишников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457890"/>
            <a:ext cx="792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 ноября 2016 года, Государственная библиотека </a:t>
            </a:r>
            <a:r>
              <a:rPr lang="ru-RU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Югры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КРУГЛЫЙ СТОЛ «Политэкономия: социальный аспект»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- ЛАБОРАТОРИЯ ИННОВАЦИЙ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8052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ЭФФЕКТ: позволяет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членам сообщества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пережить  процесс совместного образования, обмениваясь своими уникальными навыками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талантами.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ФОРМА: классы, семинары местного сообщества.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ТЕМЫ: широкий спектр: экономических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экологических эвристических (ТРИ Э). ПАРТНЕРЫ: НКО.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Роль сотрудников: посредник-поисковик, помогающий найти нужные материалы (книги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исследования, проекты, DVD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или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местные ресурсы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баз данных библиотеки).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ПРИМЕРЫ: </a:t>
            </a: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Willesden Green Library Centre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Брент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Боро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Лондон);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Библиотека Лаборатория логотип с рис - Библиотека Лаборатория спрашивает: &quot;Что бы вы хотели это место быть?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8000"/>
            <a:ext cx="19333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donline.co.uk/pictures/741x405/5/1/4/1752514_AHMM_WILLESDEN_GREEN_View-01we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58000"/>
            <a:ext cx="331727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ybooks.com/media/img/blogimages/700249_0ec5819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058000"/>
            <a:ext cx="24384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hotpropertyinsingapore.com/wp-content/uploads/2013/07/Lib-pic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0533" y="5058000"/>
            <a:ext cx="179346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2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ЭСКИЗ ФРЕСКИ «РАДОСТИ ЧТЕНИЯ»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Positive arts mural in Willesden Gre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28675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7" y="4455786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Проекты были результатом сотрудничества идей молодых людей на семинарах во главе с НКО «Позитивные Искусства».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Студенты, вовлеченные в семинарах, из Начальной школы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Доннингтон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Donnington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), католического Колледжа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Ньюмана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Newman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Средней школы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Куинс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Парк.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ПРОЕКТА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0418" name="Picture 2" descr="http://positivearts.co.uk/wp-content/uploads/2013/07/brent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840000" cy="2880000"/>
          </a:xfrm>
          <a:prstGeom prst="rect">
            <a:avLst/>
          </a:prstGeom>
          <a:noFill/>
        </p:spPr>
      </p:pic>
      <p:pic>
        <p:nvPicPr>
          <p:cNvPr id="60420" name="Picture 4" descr="http://positivearts.co.uk/wp-content/uploads/2013/07/brent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000" y="1340768"/>
            <a:ext cx="3840000" cy="2880000"/>
          </a:xfrm>
          <a:prstGeom prst="rect">
            <a:avLst/>
          </a:prstGeom>
          <a:noFill/>
        </p:spPr>
      </p:pic>
      <p:pic>
        <p:nvPicPr>
          <p:cNvPr id="60422" name="Picture 6" descr="http://positivearts.co.uk/wp-content/uploads/2013/07/brent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9944" y="4338000"/>
            <a:ext cx="3864056" cy="2520000"/>
          </a:xfrm>
          <a:prstGeom prst="rect">
            <a:avLst/>
          </a:prstGeom>
          <a:noFill/>
        </p:spPr>
      </p:pic>
      <p:pic>
        <p:nvPicPr>
          <p:cNvPr id="60424" name="Picture 8" descr="http://positivearts.co.uk/wp-content/uploads/2013/07/brent_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38000"/>
            <a:ext cx="3816424" cy="252000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851920" y="2204864"/>
            <a:ext cx="1440160" cy="916680"/>
          </a:xfrm>
          <a:prstGeom prst="rightArrow">
            <a:avLst/>
          </a:prstGeom>
          <a:solidFill>
            <a:srgbClr val="206A43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099504">
            <a:off x="3702130" y="3840695"/>
            <a:ext cx="1662544" cy="916680"/>
          </a:xfrm>
          <a:prstGeom prst="rightArrow">
            <a:avLst/>
          </a:prstGeom>
          <a:solidFill>
            <a:srgbClr val="206A43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779912" y="5301208"/>
            <a:ext cx="1512168" cy="916680"/>
          </a:xfrm>
          <a:prstGeom prst="rightArrow">
            <a:avLst/>
          </a:prstGeom>
          <a:solidFill>
            <a:srgbClr val="206A43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БИБЛИОТЕЧНАЯ ЛАБОРАТОРИЯ ВНЕ СТЕН, САН ФРАНЦИСКО (США)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4514" name="Picture 2" descr="DSC_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БИБЛИОТЕКА-МАСТЕРСКАЯ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941168"/>
            <a:ext cx="7848872" cy="168905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ПРИБЫЛЬ:  членские взносы, аренда, ремонт объектов, продажа уже отреставрированных изделий, мастер-классы и реклама таких событий. Финансирование также можно получить с помощью программ повышения квалификации или специальных программ для безработных.  </a:t>
            </a:r>
          </a:p>
          <a:p>
            <a:pPr algn="just">
              <a:buNone/>
            </a:pP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2348880"/>
            <a:ext cx="4424648" cy="2520000"/>
          </a:xfrm>
          <a:prstGeom prst="rect">
            <a:avLst/>
          </a:prstGeom>
        </p:spPr>
      </p:pic>
      <p:pic>
        <p:nvPicPr>
          <p:cNvPr id="6" name="Picture 2" descr="https://scontent-a-ams.xx.fbcdn.net/hphotos-xap1/v/t1.0-9/1622726_1491779231106989_8524130487361498775_n.jpg?oh=8cc64c87e0ea32e8030b9c2f4f2ac3d0&amp;oe=54E9A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2519999" cy="252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2474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ИДЕЯ: человечество выбрасывает много вещей, годных для вторичного использования, - нужны центры реставрации. Кроме того, работа руками - это и игра и одновременно развитие. Современная концепция – обучение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действии. 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МАСТЕРСКАЯ: ПРОСТРАНСТВО + ИНСТРУМЕНТЫ + МАТЕРИАЛЫ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Интерес проявляется в диапазоне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 пассивного наблюдения до полноценного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участия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ремонте. Приветствуются желающие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получить профессионально-технические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навыки. Ремонт предметов позволяет сэкономить на энергии. Вещи - это сырье, сотни часов работы и энергия, которую, просто теряли, когда эти объекты выбрасывались на свалку. Ремонт повышает предельную полезность - смысл в том, что объекты могут обеспечить наибольшую ценность в своём нынешнем виде или при небольшом ремонте.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Старый ноутбук может быть направлен на утилизацию, но он также может быть отремонтирован и после повторно использован, например, для образовательных услуг, теми, у кого нет возможности приобрести новый.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ПРИМЕРЫ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158417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Используется опыт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реставрационных (ремонтных) групп в Южной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Америке,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которые вдохновили галерею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Proteus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Gowanus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 Бруклине, Нью-Йорк, на создание коллектива Мастеров в 2008 году. </a:t>
            </a:r>
          </a:p>
          <a:p>
            <a:endParaRPr lang="ru-RU" dirty="0"/>
          </a:p>
        </p:txBody>
      </p:sp>
      <p:pic>
        <p:nvPicPr>
          <p:cNvPr id="4" name="Рисунок 3" descr="Young adults learning electronics as well as how to solder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85775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fbcdn-sphotos-f-a.akamaihd.net/hphotos-ak-xfp1/v/t1.0-9/1794625_1491728044445441_5824464537342479821_n.jpg?oh=67cf9b6e4526a66beda45be353f47c97&amp;oe=54E3BB63&amp;__gda__=1423920362_9b60f764ed80b9ae3e6a0c226e960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92896"/>
            <a:ext cx="3239999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БИБЛИОТЕКА-ЦЕНТР СТОРИТЕЛЛИНГА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96752"/>
            <a:ext cx="4896544" cy="28803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Гуманитарная технология вовлечения в деятельность через рассказывание историй.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Два года библиотека Кливленда сотрудничает с художниками, которые делают картинки, эпизоды, разные сцены из книг реальными.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storytime - Storytime at Bringing Books to Life, illustrates programming and the structures that are 'someplace out of a book'.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2004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106478"/>
            <a:ext cx="820891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Тематика 2013 года - ЕДА, её важная роль в фантастической истории. Были построены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сэндвич-лодки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из популярной детской сказки «Облачно, возможны осадки в виде фрикаделек»; лабиринт из макарон на основе истории «Бабушка-ведьма»;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сконструирована сцена чаепития из «Алисы в стране чудес»;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Организован ужин как в сказке «Драконы любят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 Показ мультфильмов «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Рататуй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», «Облачно, возможны осадки в виде фрикаделек» и фильм «Чарли и шоколадная фабрика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БОЛЬШОЙ </a:t>
            </a:r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СОСЕДСКИЙ ОБЕД, ФОРМИРОВАНИЕ </a:t>
            </a: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МЕСТНЫХ СООБЩЕСТВ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03056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2934841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36096" y="1268760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Соседские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обеды,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ужины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пугающая,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 всё более распространенная практика совместного проведения времени.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85184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Деловой завтрак в библиотеке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им. Ф.М. Достоевского 17.11.2016 был посвящен ДК «Сделай сам», - пространству для инициатив.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206A43">
              <a:alpha val="84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НА СТАНЦИИ МЕТОРО «РАССКАЗОВКА» (МОСКВА): СОВМЕЩЕНИЕ БИБЛИОТЕЧНОЙ УСЛУГИ И ТРАНСПОРТНОЙ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http://archsovet.msk.ru/image/news/b_dd67b9a7b3d84274f0e95456a1d1f0c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65905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rchsovet.msk.ru/image/uploader/image/1-gorod/metro_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92392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48478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Станция «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Рассказовка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algn="just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Калининско-Солнцевской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линии метро станет источником историй и настоящей библиотекой.</a:t>
            </a:r>
          </a:p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 помощью QR-кода пассажиры смогут скачать любимые книги для чтения в своей поездке.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365104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Сетевые общество и экономика XXI века используют нелинейные формы коммуникаций, которые становится безграничным во времени 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(timeless time),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пространство места преобразуется в пространство потоков 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(space of flows).</a:t>
            </a:r>
            <a:endParaRPr lang="ru-RU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М. </a:t>
            </a:r>
            <a:r>
              <a:rPr lang="ru-RU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Кастельс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МИР ДЕМОНСТРИРУЕТ ПАРАД ЭКОНОМИК: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Распределительная или административно-командная экономика;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Индустриальная экономика;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внимания;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впечатлений;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идентичности;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Информационно-сетевая экономика;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Экономика знаний;</a:t>
            </a:r>
          </a:p>
          <a:p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Креативная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экономика;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Совместная (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коллаборативная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экономика, потребление;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Долевая экономика;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A43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5445224"/>
            <a:ext cx="424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ВОПРОСЫ?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2016-01-13-1452657200-5955639-ScreenShot20160112at6.56.55PM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92696"/>
            <a:ext cx="5428615" cy="421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ЛИТЕРАТУРА: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Rachel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Botsman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the global thought leader on the collaborative economy. 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доступа: </a:t>
            </a:r>
            <a:r>
              <a:rPr lang="en-US" sz="18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http://rachelbotsman.com/</a:t>
            </a: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fontAlgn="base">
              <a:buFont typeface="+mj-lt"/>
              <a:buAutoNum type="arabicPeriod"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 tooltip="Collaborative Economy Market Contraction Signals Maturity"/>
              </a:rPr>
              <a:t>Collaborative Economy Market Contraction Signals Maturity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Posted on April 5th, 2016 in: 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 tooltip="View all posts in Collaborative Economy"/>
              </a:rPr>
              <a:t>Collaborative Economy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http://www.web-strategist.com/blog/category/collaborative-economy/</a:t>
            </a: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Sharing Economy: A New Way of Doing Business. </a:t>
            </a:r>
            <a:r>
              <a:rPr lang="en-US" sz="1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collaboration with Rubicon</a:t>
            </a:r>
            <a:r>
              <a:rPr lang="ru-RU" sz="1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</a:t>
            </a:r>
            <a:r>
              <a:rPr lang="ru-RU" sz="1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11, 2015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(Разделенные экономики: новый способ заняться коммерцией. </a:t>
            </a:r>
            <a:r>
              <a:rPr lang="ru-RU" sz="1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сотрудничестве с Рубиконом, от 11 декабря 2015), Режим доступа: </a:t>
            </a:r>
            <a:r>
              <a:rPr lang="ru-RU" sz="1800" b="1" i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http://knowledge.wharton.upenn.edu/article/the-sharing-economy-a-new-way-of-doing-business</a:t>
            </a: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eyes on the sharing economy. Collaborative consumption: Technology makes it easier for people to rent items to each other. But as it grows, the “sharing economy” is hitting roadblocks, Mar 9th 2013 | 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From the print edition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http://www.economist.com/news/technology-quarterly/21572914-collaborative-consumption-technology-makes-it-easier-people-rent-items</a:t>
            </a: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7787208" cy="626469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Font typeface="+mj-lt"/>
              <a:buAutoNum type="arabicPeriod" startAt="5"/>
            </a:pP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"Sharing Economy" Is Dead, And We Killed It, </a:t>
            </a: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7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http://www.fastcompany.com/3050775/the-sharing-economy-is-dead-and-we-killed-it</a:t>
            </a:r>
            <a:endParaRPr lang="ru-RU" sz="7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 startAt="5"/>
            </a:pP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ook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Review: The Collaboration Economy, By 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JD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http://sourcesofinsight.com/book-review-the-collaboration-economy/</a:t>
            </a:r>
            <a:endParaRPr lang="ru-RU" sz="7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 startAt="5"/>
            </a:pP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Nicholas A. John, No. 26 Sharing, collaborative consumption and Web 2.0, </a:t>
            </a: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7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http://www.lse.ac.uk/media@lse/research/mediaWorkingPapers/pdf/EWP26-FINAL.pdf</a:t>
            </a:r>
            <a:endParaRPr lang="ru-RU" sz="7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 startAt="5"/>
            </a:pP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Juliet </a:t>
            </a:r>
            <a:r>
              <a:rPr lang="en-US" sz="7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Schor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Debating the Sharing Economy, Essay October 2014, </a:t>
            </a: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7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http://www.greattransition.org/publication/debating-the-sharing-economy</a:t>
            </a:r>
            <a:endParaRPr lang="ru-RU" sz="7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 startAt="5"/>
            </a:pP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Jim </a:t>
            </a:r>
            <a:r>
              <a:rPr lang="en-US" sz="72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Pickell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Top Myths of the Sharing Economy 01/13/2016 03:49 pm ET | Updated Jan 13, 2016, </a:t>
            </a: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7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http://www.huffingtonpost.com/jim-pickell/top-myths-of-the-sharing-_b_8966454.html</a:t>
            </a:r>
            <a:endParaRPr lang="ru-RU" sz="7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 startAt="5"/>
            </a:pP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Linda </a:t>
            </a:r>
            <a:r>
              <a:rPr lang="en-US" sz="72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Jaivin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share market. Does the future belong to “sharing economy” companies like </a:t>
            </a:r>
            <a:r>
              <a:rPr lang="en-US" sz="7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Uber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7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Airbnb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The monthly essays</a:t>
            </a:r>
            <a:r>
              <a:rPr lang="en-US" sz="7200" b="1" cap="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7200" b="1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1"/>
              </a:rPr>
              <a:t>https://www.themonthly.com.au/issue/2014/december/1417352400/linda-jaivin/share-market</a:t>
            </a:r>
            <a:endParaRPr lang="ru-RU" sz="7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spcBef>
                <a:spcPts val="0"/>
              </a:spcBef>
              <a:buFont typeface="+mj-lt"/>
              <a:buAutoNum type="arabicPeriod" startAt="5"/>
            </a:pP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sharing economy – sizing the revenue opportunity? </a:t>
            </a:r>
            <a:r>
              <a:rPr lang="ru-RU" sz="7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 доступа: http://www.pwc.co.uk/issues/megatrends/collisions/sharingeconomy/the-sharing-economy-sizing-the-revenue-opportunity.html</a:t>
            </a:r>
          </a:p>
          <a:p>
            <a:pPr marL="514350" indent="-514350">
              <a:buFont typeface="+mj-lt"/>
              <a:buAutoNum type="arabicPeriod" startAt="5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ОПРЕДЛЕНИЕ  СОВМЕСТНОГО ПОТРЕБЛЕНИЯ И ДОЛЕВОЙ ЭКОНОМИКИ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125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Коллаборация</a:t>
            </a:r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 или сотрудничество — это совместная деятельность в какой-либо сфере, двух и более лиц или организаций для достижения общих целей с  обменом знаний, обучением и достижением согласия.</a:t>
            </a:r>
          </a:p>
          <a:p>
            <a:pPr algn="just"/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Этот процесс требует управления, причём форма может быть и общественной при сотрудничестве равноправных членов децентрализованного сообщества. Считается, что участники совместной деятельности могут получить больше возможностей достижения успеха в условиях конкуренции в борьбе за ограниченные ресурсы. </a:t>
            </a:r>
          </a:p>
          <a:p>
            <a:pPr algn="just"/>
            <a:r>
              <a:rPr lang="ru-RU" sz="2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Коллаборацией</a:t>
            </a:r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также называют совокупность участников совместного процесса.</a:t>
            </a:r>
          </a:p>
          <a:p>
            <a:pPr algn="just">
              <a:buNone/>
            </a:pP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Долевая экономика (разделения) - экономическая модель, при которой люди в состоянии заимствовать или арендовать активы, принадлежавшие другим. Модель долевой экономики будет использоваться, при более высокой цене специфического актива, когда этот актив не используется полностью все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СОВМЕСТНОГО ПОТРЕБЛЕНИЯ: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5"/>
            <a:ext cx="8640960" cy="403244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Системы сервиса продуктов - пользователь платит за использование вещи не покупая её (например,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каршэринг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или использование 3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принтера в библиотеке);</a:t>
            </a:r>
          </a:p>
          <a:p>
            <a:pPr lvl="0" algn="just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Рынки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редистрибуции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перепродажа неиспользованных, ненужных, но еще не утилизированных ресурсов тем, кто в них нуждается (например, сайты крупных распродаж, стоки,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дарморка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буккроссинг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библиотеке);</a:t>
            </a:r>
          </a:p>
          <a:p>
            <a:pPr lvl="0" algn="just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Объединенный образ жизни - люди с близким мышлением и ценностями объединяются, чтобы разделить или обменять ресурсы, включая время, пространство, навыки и деньги (например, образовательные организации, работающие по бартерному принципу, где обучение оплачивается натурой (материалами, продуктами и т.п.)).</a:t>
            </a:r>
            <a:endParaRPr lang="ru-RU" sz="2000" b="1" u="none" strike="noStrik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ОПРЕДЕЛЕНИЕ КОВОРКИНГА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Коворкинг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это и пространство для совместной работы и движение, которое определяется следующими ценностями: сотрудничество, открытость, общность и устойчивость.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Коворкинги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распространены в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креативных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городах и относятся к третьим местам (по Рею Ольденбургу).</a:t>
            </a:r>
          </a:p>
          <a:p>
            <a:pPr algn="just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Коворкинг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развивающееся по принципу самоуправляемости пространство, в котором сосуществуют независимые работники, коллективно взаимодействия и выражая свою политическую волю, разделяя набор ценностей управления коллективом, сетевой подход с открытым исходным кодом, где идеи переходят в физическое пространство.</a:t>
            </a:r>
          </a:p>
          <a:p>
            <a:pPr algn="just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Коворкинги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мельчайшие единицы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коллаборативной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экономики, места свободные от конкуренции.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КОВОРКИНГ В БИБЛИОТЕКАХ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Санкт Петербург: ЦР библиотека им. Н.В. Гоголя (2013);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Москва (библиотека-филиал им. Ф.М. Достоевского ЦБС Центрального округа);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Кемерово: Кемеровская областная научная библиотека им. В.Д. Фёдорова,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коворкинг-центр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 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Чебоксары: семинар «Библиографическое обслуживание: традиции и новации», где обсуждалась тема: «Библиотека как центр интеллектуального досуга» с возможностью создания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коворкинг-центров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библиотеках» (28.11.2012);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Самара: обследование самарских библиотек на предмет создания в них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коворкингов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</a:p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Ижевск: библиотека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коворк-студия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http://www.bibliotika.ru/system/images/50_big.JPG?14128567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8000"/>
            <a:ext cx="233975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ibliotika.ru/system/images/53_big.JPG?141208280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418000"/>
            <a:ext cx="223224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ibliotika.ru/system/images/68_big.JPG?141279119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18000"/>
            <a:ext cx="230425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ibliotika.ru/system/images/51_big.JPG?141279103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418000"/>
            <a:ext cx="226774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206A43">
              <a:alpha val="82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НОВЫЙ ТРЕНД: БИБЛИОТЕКА ДЛЯ СОВМЕСТНОГО УМНОГО ДЕЛАНИЯ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2466" name="Picture 2" descr="https://fbcdn-sphotos-e-a.akamaihd.net/hphotos-ak-xfp1/v/t1.0-9/10998876_384367581736307_4139491384572103760_n.jpg?oh=7ce4b9c4d7a7a459d6ec4342e6da4492&amp;oe=55B2D78D&amp;__gda__=1437353988_6cf169b38e4732180ea55820280fd8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ИДЕИ ПЕРЕМЕН: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должна открыть доступ к современным ТЕХНОЛОГИЯМ также, как она раньше (в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XIX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XX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ых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веках) обеспечивала доступ к ИНФОРМАЦИИ;</a:t>
            </a:r>
          </a:p>
          <a:p>
            <a:pPr algn="just"/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Считается, что переориентация на технологию способна привлечь и поощрить больше МУЖЧИН И ПОДРОСТКОВ для посещения библиотеки; Библиотека-лаборатория предназначена для этой целевой группы. </a:t>
            </a:r>
          </a:p>
          <a:p>
            <a:pPr algn="just"/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Ассоциация американских библиотекарей (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ALA)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работает с Институтом Публичных Новшеств </a:t>
            </a:r>
            <a:r>
              <a:rPr lang="ru-RU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Харвуда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по развитию и обеспечению возможностей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обучения и исследованию ресурсов, чтобы поддержать способность сообществ к созданию новшеств.</a:t>
            </a:r>
          </a:p>
          <a:p>
            <a:pPr algn="just"/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Института </a:t>
            </a:r>
            <a:r>
              <a:rPr lang="ru-RU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Харвуд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есть видение согласно которому необходимо изменить профессиональную ориентацию библиотек и библиотекарей с ВНУТРЕННЕЙ на ВНЕШНЮЮ.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206A43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БИБЛИОТЕКА ЛАБОРАТОРИЯ ИННОВАЦИЙ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85184"/>
            <a:ext cx="8712968" cy="16561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Ранее библиотеки были безопасным местом для обучения  и исследования мира. И только. Сегодня – это места, где должно создаваться новое, которое должно тут же внедряться, способствуя местному развитию.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Семинар 10.17.14 011 - Lego-сбор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33226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ИДЕЯ: библиотека - инструмент перемен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местном уровне.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1628800"/>
            <a:ext cx="4427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НУЖНЫ: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сотрудники-координаторы,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инновационные пространства,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лабораторные технологии,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расходные материалы, финансы.</a:t>
            </a:r>
          </a:p>
          <a:p>
            <a:pPr algn="just"/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РЕЗУЛЬТАТ: расширение масштаба действий, рост потенциала членов сообщества и их вклада времени, ресурсов, навыков и величины пожертвований в свою территорию.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1252</Words>
  <Application>Microsoft Office PowerPoint</Application>
  <PresentationFormat>Экран (4:3)</PresentationFormat>
  <Paragraphs>127</Paragraphs>
  <Slides>22</Slides>
  <Notes>22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ПУБЛИЧНАЯ БИБЛИОТЕКА И СОВМЕСТНАЯ (КОЛЛАБОРАТИВНАЯ)) ЭКОНОМИКА</vt:lpstr>
      <vt:lpstr>МИР ДЕМОНСТРИРУЕТ ПАРАД ЭКОНОМИК:</vt:lpstr>
      <vt:lpstr>ОПРЕДЛЕНИЕ  СОВМЕСТНОГО ПОТРЕБЛЕНИЯ И ДОЛЕВОЙ ЭКОНОМИКИ</vt:lpstr>
      <vt:lpstr>ВИДЫ СОВМЕСТНОГО ПОТРЕБЛЕНИЯ:</vt:lpstr>
      <vt:lpstr>ОПРЕДЕЛЕНИЕ КОВОРКИНГА</vt:lpstr>
      <vt:lpstr>КОВОРКИНГ В БИБЛИОТЕКАХ</vt:lpstr>
      <vt:lpstr>НОВЫЙ ТРЕНД: БИБЛИОТЕКА ДЛЯ СОВМЕСТНОГО УМНОГО ДЕЛАНИЯ</vt:lpstr>
      <vt:lpstr>ОСНОВНЫЕ ИДЕИ ПЕРЕМЕН:</vt:lpstr>
      <vt:lpstr>БИБЛИОТЕКА ЛАБОРАТОРИЯ ИННОВАЦИЙ</vt:lpstr>
      <vt:lpstr>БИБЛИОТЕКА - ЛАБОРАТОРИЯ ИННОВАЦИЙ</vt:lpstr>
      <vt:lpstr>ЭСКИЗ ФРЕСКИ «РАДОСТИ ЧТЕНИЯ»</vt:lpstr>
      <vt:lpstr>РЕАЛИЗАЦИЯ ПРОЕКТА</vt:lpstr>
      <vt:lpstr>БИБЛИОТЕЧНАЯ ЛАБОРАТОРИЯ ВНЕ СТЕН, САН ФРАНЦИСКО (США)</vt:lpstr>
      <vt:lpstr>БИБЛИОТЕКА-МАСТЕРСКАЯ</vt:lpstr>
      <vt:lpstr>МАСТЕРСКАЯ: ПРОСТРАНСТВО + ИНСТРУМЕНТЫ + МАТЕРИАЛЫ</vt:lpstr>
      <vt:lpstr>ПРИМЕРЫ</vt:lpstr>
      <vt:lpstr>БИБЛИОТЕКА-ЦЕНТР СТОРИТЕЛЛИНГА</vt:lpstr>
      <vt:lpstr>БОЛЬШОЙ СОСЕДСКИЙ ОБЕД, ФОРМИРОВАНИЕ МЕСТНЫХ СООБЩЕСТВ</vt:lpstr>
      <vt:lpstr>БИБЛИОТЕКА НА СТАНЦИИ МЕТОРО «РАССКАЗОВКА» (МОСКВА): СОВМЕЩЕНИЕ БИБЛИОТЕЧНОЙ УСЛУГИ И ТРАНСПОРТНОЙ</vt:lpstr>
      <vt:lpstr>Слайд 20</vt:lpstr>
      <vt:lpstr>ЛИТЕРАТУРА: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95</cp:revision>
  <dcterms:created xsi:type="dcterms:W3CDTF">2016-11-18T04:07:59Z</dcterms:created>
  <dcterms:modified xsi:type="dcterms:W3CDTF">2016-11-20T13:05:00Z</dcterms:modified>
</cp:coreProperties>
</file>