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25" r:id="rId2"/>
    <p:sldId id="438" r:id="rId3"/>
    <p:sldId id="439" r:id="rId4"/>
    <p:sldId id="432" r:id="rId5"/>
    <p:sldId id="429" r:id="rId6"/>
    <p:sldId id="419" r:id="rId7"/>
    <p:sldId id="378" r:id="rId8"/>
    <p:sldId id="428" r:id="rId9"/>
    <p:sldId id="399" r:id="rId10"/>
    <p:sldId id="420" r:id="rId11"/>
    <p:sldId id="445" r:id="rId12"/>
    <p:sldId id="268" r:id="rId13"/>
    <p:sldId id="431" r:id="rId14"/>
    <p:sldId id="433" r:id="rId15"/>
    <p:sldId id="444" r:id="rId16"/>
    <p:sldId id="441" r:id="rId17"/>
    <p:sldId id="434" r:id="rId18"/>
    <p:sldId id="446" r:id="rId19"/>
    <p:sldId id="435" r:id="rId20"/>
    <p:sldId id="440" r:id="rId21"/>
    <p:sldId id="397" r:id="rId22"/>
    <p:sldId id="259" r:id="rId23"/>
    <p:sldId id="256" r:id="rId24"/>
    <p:sldId id="414" r:id="rId25"/>
    <p:sldId id="408" r:id="rId26"/>
    <p:sldId id="442" r:id="rId27"/>
    <p:sldId id="393" r:id="rId28"/>
    <p:sldId id="430" r:id="rId29"/>
    <p:sldId id="394" r:id="rId30"/>
    <p:sldId id="260" r:id="rId31"/>
    <p:sldId id="443" r:id="rId32"/>
    <p:sldId id="265" r:id="rId33"/>
    <p:sldId id="427" r:id="rId34"/>
    <p:sldId id="436" r:id="rId35"/>
    <p:sldId id="437" r:id="rId36"/>
    <p:sldId id="388" r:id="rId37"/>
    <p:sldId id="261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793DB3-5EA1-4380-AB2C-930F041B4EEB}" v="226" dt="2022-09-27T13:50:47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0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Guskov" userId="b248e35349e538ee" providerId="LiveId" clId="{A2D72034-6A9C-4AC7-874F-D61A2378ADF5}"/>
    <pc:docChg chg="undo custSel modSld">
      <pc:chgData name="Andrey Guskov" userId="b248e35349e538ee" providerId="LiveId" clId="{A2D72034-6A9C-4AC7-874F-D61A2378ADF5}" dt="2022-09-28T07:52:12.366" v="68"/>
      <pc:docMkLst>
        <pc:docMk/>
      </pc:docMkLst>
      <pc:sldChg chg="delSp modSp mod">
        <pc:chgData name="Andrey Guskov" userId="b248e35349e538ee" providerId="LiveId" clId="{A2D72034-6A9C-4AC7-874F-D61A2378ADF5}" dt="2022-09-28T07:52:02.425" v="67" actId="20577"/>
        <pc:sldMkLst>
          <pc:docMk/>
          <pc:sldMk cId="2076060608" sldId="425"/>
        </pc:sldMkLst>
        <pc:spChg chg="mod">
          <ac:chgData name="Andrey Guskov" userId="b248e35349e538ee" providerId="LiveId" clId="{A2D72034-6A9C-4AC7-874F-D61A2378ADF5}" dt="2022-09-28T07:52:02.425" v="67" actId="20577"/>
          <ac:spMkLst>
            <pc:docMk/>
            <pc:sldMk cId="2076060608" sldId="425"/>
            <ac:spMk id="2" creationId="{05F762D5-167E-394D-911A-6E5E20115701}"/>
          </ac:spMkLst>
        </pc:spChg>
        <pc:spChg chg="mod">
          <ac:chgData name="Andrey Guskov" userId="b248e35349e538ee" providerId="LiveId" clId="{A2D72034-6A9C-4AC7-874F-D61A2378ADF5}" dt="2022-09-28T07:49:10.517" v="21" actId="403"/>
          <ac:spMkLst>
            <pc:docMk/>
            <pc:sldMk cId="2076060608" sldId="425"/>
            <ac:spMk id="4" creationId="{5D14B9AF-D24C-2334-5C58-770ECA8BB26E}"/>
          </ac:spMkLst>
        </pc:spChg>
        <pc:spChg chg="del mod">
          <ac:chgData name="Andrey Guskov" userId="b248e35349e538ee" providerId="LiveId" clId="{A2D72034-6A9C-4AC7-874F-D61A2378ADF5}" dt="2022-09-28T07:49:11.879" v="23"/>
          <ac:spMkLst>
            <pc:docMk/>
            <pc:sldMk cId="2076060608" sldId="425"/>
            <ac:spMk id="7" creationId="{00000000-0000-0000-0000-000000000000}"/>
          </ac:spMkLst>
        </pc:spChg>
      </pc:sldChg>
      <pc:sldChg chg="delSp modSp mod">
        <pc:chgData name="Andrey Guskov" userId="b248e35349e538ee" providerId="LiveId" clId="{A2D72034-6A9C-4AC7-874F-D61A2378ADF5}" dt="2022-09-28T07:52:12.366" v="68"/>
        <pc:sldMkLst>
          <pc:docMk/>
          <pc:sldMk cId="2559772996" sldId="437"/>
        </pc:sldMkLst>
        <pc:spChg chg="mod">
          <ac:chgData name="Andrey Guskov" userId="b248e35349e538ee" providerId="LiveId" clId="{A2D72034-6A9C-4AC7-874F-D61A2378ADF5}" dt="2022-09-28T07:52:12.366" v="68"/>
          <ac:spMkLst>
            <pc:docMk/>
            <pc:sldMk cId="2559772996" sldId="437"/>
            <ac:spMk id="2" creationId="{05F762D5-167E-394D-911A-6E5E20115701}"/>
          </ac:spMkLst>
        </pc:spChg>
        <pc:spChg chg="mod">
          <ac:chgData name="Andrey Guskov" userId="b248e35349e538ee" providerId="LiveId" clId="{A2D72034-6A9C-4AC7-874F-D61A2378ADF5}" dt="2022-09-28T07:49:22.148" v="33" actId="122"/>
          <ac:spMkLst>
            <pc:docMk/>
            <pc:sldMk cId="2559772996" sldId="437"/>
            <ac:spMk id="4" creationId="{5D14B9AF-D24C-2334-5C58-770ECA8BB26E}"/>
          </ac:spMkLst>
        </pc:spChg>
        <pc:spChg chg="del mod">
          <ac:chgData name="Andrey Guskov" userId="b248e35349e538ee" providerId="LiveId" clId="{A2D72034-6A9C-4AC7-874F-D61A2378ADF5}" dt="2022-09-28T07:49:24.150" v="35"/>
          <ac:spMkLst>
            <pc:docMk/>
            <pc:sldMk cId="2559772996" sldId="437"/>
            <ac:spMk id="7" creationId="{00000000-0000-0000-0000-000000000000}"/>
          </ac:spMkLst>
        </pc:spChg>
      </pc:sldChg>
    </pc:docChg>
  </pc:docChgLst>
  <pc:docChgLst>
    <pc:chgData name="Andrey Guskov" userId="b248e35349e538ee" providerId="LiveId" clId="{BE71DA23-41B3-4FDB-93F7-A4481D96B73A}"/>
    <pc:docChg chg="undo custSel addSld modSld sldOrd">
      <pc:chgData name="Andrey Guskov" userId="b248e35349e538ee" providerId="LiveId" clId="{BE71DA23-41B3-4FDB-93F7-A4481D96B73A}" dt="2022-05-30T04:16:30.046" v="1193"/>
      <pc:docMkLst>
        <pc:docMk/>
      </pc:docMkLst>
      <pc:sldChg chg="addSp delSp modSp mod">
        <pc:chgData name="Andrey Guskov" userId="b248e35349e538ee" providerId="LiveId" clId="{BE71DA23-41B3-4FDB-93F7-A4481D96B73A}" dt="2022-05-30T03:37:52.133" v="246" actId="20577"/>
        <pc:sldMkLst>
          <pc:docMk/>
          <pc:sldMk cId="2412315751" sldId="257"/>
        </pc:sldMkLst>
        <pc:spChg chg="mod">
          <ac:chgData name="Andrey Guskov" userId="b248e35349e538ee" providerId="LiveId" clId="{BE71DA23-41B3-4FDB-93F7-A4481D96B73A}" dt="2022-05-30T03:35:10.418" v="122" actId="20577"/>
          <ac:spMkLst>
            <pc:docMk/>
            <pc:sldMk cId="2412315751" sldId="257"/>
            <ac:spMk id="3" creationId="{CE8308C3-11FA-46C5-9A2C-E6C1B14E9093}"/>
          </ac:spMkLst>
        </pc:spChg>
        <pc:spChg chg="add del">
          <ac:chgData name="Andrey Guskov" userId="b248e35349e538ee" providerId="LiveId" clId="{BE71DA23-41B3-4FDB-93F7-A4481D96B73A}" dt="2022-05-30T03:35:23.428" v="124" actId="22"/>
          <ac:spMkLst>
            <pc:docMk/>
            <pc:sldMk cId="2412315751" sldId="257"/>
            <ac:spMk id="5" creationId="{58ACE1A4-70FE-6E9A-DA4E-50472D5972A0}"/>
          </ac:spMkLst>
        </pc:spChg>
        <pc:spChg chg="add mod">
          <ac:chgData name="Andrey Guskov" userId="b248e35349e538ee" providerId="LiveId" clId="{BE71DA23-41B3-4FDB-93F7-A4481D96B73A}" dt="2022-05-30T03:37:52.133" v="246" actId="20577"/>
          <ac:spMkLst>
            <pc:docMk/>
            <pc:sldMk cId="2412315751" sldId="257"/>
            <ac:spMk id="7" creationId="{2D1670BC-D7A1-6195-A602-767674727440}"/>
          </ac:spMkLst>
        </pc:spChg>
        <pc:inkChg chg="add del">
          <ac:chgData name="Andrey Guskov" userId="b248e35349e538ee" providerId="LiveId" clId="{BE71DA23-41B3-4FDB-93F7-A4481D96B73A}" dt="2022-05-30T03:37:10.658" v="231" actId="9405"/>
          <ac:inkMkLst>
            <pc:docMk/>
            <pc:sldMk cId="2412315751" sldId="257"/>
            <ac:inkMk id="8" creationId="{8B6FC887-0191-7992-FFC1-B6405B3846E8}"/>
          </ac:inkMkLst>
        </pc:inkChg>
        <pc:inkChg chg="add del">
          <ac:chgData name="Andrey Guskov" userId="b248e35349e538ee" providerId="LiveId" clId="{BE71DA23-41B3-4FDB-93F7-A4481D96B73A}" dt="2022-05-30T03:37:17.096" v="233" actId="9405"/>
          <ac:inkMkLst>
            <pc:docMk/>
            <pc:sldMk cId="2412315751" sldId="257"/>
            <ac:inkMk id="9" creationId="{061A2C5C-217E-099A-B7DA-497FAE69842E}"/>
          </ac:inkMkLst>
        </pc:inkChg>
        <pc:inkChg chg="add">
          <ac:chgData name="Andrey Guskov" userId="b248e35349e538ee" providerId="LiveId" clId="{BE71DA23-41B3-4FDB-93F7-A4481D96B73A}" dt="2022-05-30T03:37:20.186" v="234" actId="9405"/>
          <ac:inkMkLst>
            <pc:docMk/>
            <pc:sldMk cId="2412315751" sldId="257"/>
            <ac:inkMk id="10" creationId="{BB6142EB-8620-88BA-935C-68CCE72C6ED2}"/>
          </ac:inkMkLst>
        </pc:inkChg>
        <pc:inkChg chg="add">
          <ac:chgData name="Andrey Guskov" userId="b248e35349e538ee" providerId="LiveId" clId="{BE71DA23-41B3-4FDB-93F7-A4481D96B73A}" dt="2022-05-30T03:37:22.370" v="235" actId="9405"/>
          <ac:inkMkLst>
            <pc:docMk/>
            <pc:sldMk cId="2412315751" sldId="257"/>
            <ac:inkMk id="11" creationId="{1D40A806-46CB-9104-1434-B151CC33C962}"/>
          </ac:inkMkLst>
        </pc:inkChg>
        <pc:inkChg chg="add">
          <ac:chgData name="Andrey Guskov" userId="b248e35349e538ee" providerId="LiveId" clId="{BE71DA23-41B3-4FDB-93F7-A4481D96B73A}" dt="2022-05-30T03:37:33.462" v="236" actId="9405"/>
          <ac:inkMkLst>
            <pc:docMk/>
            <pc:sldMk cId="2412315751" sldId="257"/>
            <ac:inkMk id="12" creationId="{578710B4-33F5-0832-7093-A1C32FF133E0}"/>
          </ac:inkMkLst>
        </pc:inkChg>
        <pc:inkChg chg="add">
          <ac:chgData name="Andrey Guskov" userId="b248e35349e538ee" providerId="LiveId" clId="{BE71DA23-41B3-4FDB-93F7-A4481D96B73A}" dt="2022-05-30T03:37:34.681" v="237" actId="9405"/>
          <ac:inkMkLst>
            <pc:docMk/>
            <pc:sldMk cId="2412315751" sldId="257"/>
            <ac:inkMk id="13" creationId="{A377C916-D19D-AB1E-B012-77E0FC0105C5}"/>
          </ac:inkMkLst>
        </pc:inkChg>
        <pc:inkChg chg="add del">
          <ac:chgData name="Andrey Guskov" userId="b248e35349e538ee" providerId="LiveId" clId="{BE71DA23-41B3-4FDB-93F7-A4481D96B73A}" dt="2022-05-30T03:37:38.491" v="239" actId="9405"/>
          <ac:inkMkLst>
            <pc:docMk/>
            <pc:sldMk cId="2412315751" sldId="257"/>
            <ac:inkMk id="14" creationId="{54E81D98-3E01-E5AD-C767-025BC562EE6D}"/>
          </ac:inkMkLst>
        </pc:inkChg>
        <pc:inkChg chg="add del">
          <ac:chgData name="Andrey Guskov" userId="b248e35349e538ee" providerId="LiveId" clId="{BE71DA23-41B3-4FDB-93F7-A4481D96B73A}" dt="2022-05-30T03:37:42.531" v="241" actId="9405"/>
          <ac:inkMkLst>
            <pc:docMk/>
            <pc:sldMk cId="2412315751" sldId="257"/>
            <ac:inkMk id="15" creationId="{E6D6A385-DEDC-C8AC-67E1-771533AC36D2}"/>
          </ac:inkMkLst>
        </pc:inkChg>
      </pc:sldChg>
      <pc:sldChg chg="addSp delSp modSp mod">
        <pc:chgData name="Andrey Guskov" userId="b248e35349e538ee" providerId="LiveId" clId="{BE71DA23-41B3-4FDB-93F7-A4481D96B73A}" dt="2022-05-30T04:15:58.036" v="1189" actId="478"/>
        <pc:sldMkLst>
          <pc:docMk/>
          <pc:sldMk cId="1375717299" sldId="379"/>
        </pc:sldMkLst>
        <pc:spChg chg="add del mod">
          <ac:chgData name="Andrey Guskov" userId="b248e35349e538ee" providerId="LiveId" clId="{BE71DA23-41B3-4FDB-93F7-A4481D96B73A}" dt="2022-05-30T04:15:58.036" v="1189" actId="478"/>
          <ac:spMkLst>
            <pc:docMk/>
            <pc:sldMk cId="1375717299" sldId="379"/>
            <ac:spMk id="3" creationId="{1498F754-F436-1383-1609-9E06F1F73FB9}"/>
          </ac:spMkLst>
        </pc:spChg>
        <pc:spChg chg="mod">
          <ac:chgData name="Andrey Guskov" userId="b248e35349e538ee" providerId="LiveId" clId="{BE71DA23-41B3-4FDB-93F7-A4481D96B73A}" dt="2022-05-30T03:33:36.865" v="114" actId="1076"/>
          <ac:spMkLst>
            <pc:docMk/>
            <pc:sldMk cId="1375717299" sldId="379"/>
            <ac:spMk id="8" creationId="{FDDF5F49-23A5-6DA6-2F46-43719106B532}"/>
          </ac:spMkLst>
        </pc:spChg>
        <pc:picChg chg="mod">
          <ac:chgData name="Andrey Guskov" userId="b248e35349e538ee" providerId="LiveId" clId="{BE71DA23-41B3-4FDB-93F7-A4481D96B73A}" dt="2022-05-30T03:22:14.375" v="4" actId="14100"/>
          <ac:picMkLst>
            <pc:docMk/>
            <pc:sldMk cId="1375717299" sldId="379"/>
            <ac:picMk id="5" creationId="{417FEEA5-CC4A-3D56-F150-5F34365D1FB7}"/>
          </ac:picMkLst>
        </pc:picChg>
        <pc:picChg chg="mod">
          <ac:chgData name="Andrey Guskov" userId="b248e35349e538ee" providerId="LiveId" clId="{BE71DA23-41B3-4FDB-93F7-A4481D96B73A}" dt="2022-05-30T03:22:16.431" v="6" actId="14100"/>
          <ac:picMkLst>
            <pc:docMk/>
            <pc:sldMk cId="1375717299" sldId="379"/>
            <ac:picMk id="1026" creationId="{993A1D76-A1B0-40C6-9503-5B700DDEF0C3}"/>
          </ac:picMkLst>
        </pc:picChg>
      </pc:sldChg>
      <pc:sldChg chg="ord">
        <pc:chgData name="Andrey Guskov" userId="b248e35349e538ee" providerId="LiveId" clId="{BE71DA23-41B3-4FDB-93F7-A4481D96B73A}" dt="2022-05-30T04:16:30.046" v="1193"/>
        <pc:sldMkLst>
          <pc:docMk/>
          <pc:sldMk cId="116415302" sldId="388"/>
        </pc:sldMkLst>
      </pc:sldChg>
      <pc:sldChg chg="addSp delSp modSp new mod modClrScheme chgLayout">
        <pc:chgData name="Andrey Guskov" userId="b248e35349e538ee" providerId="LiveId" clId="{BE71DA23-41B3-4FDB-93F7-A4481D96B73A}" dt="2022-05-30T04:09:42.101" v="1180" actId="1035"/>
        <pc:sldMkLst>
          <pc:docMk/>
          <pc:sldMk cId="2601464317" sldId="397"/>
        </pc:sldMkLst>
        <pc:spChg chg="del mod">
          <ac:chgData name="Andrey Guskov" userId="b248e35349e538ee" providerId="LiveId" clId="{BE71DA23-41B3-4FDB-93F7-A4481D96B73A}" dt="2022-05-30T03:45:10.116" v="253" actId="700"/>
          <ac:spMkLst>
            <pc:docMk/>
            <pc:sldMk cId="2601464317" sldId="397"/>
            <ac:spMk id="2" creationId="{67FC20FD-53FB-269F-2E44-593EB39933A2}"/>
          </ac:spMkLst>
        </pc:spChg>
        <pc:spChg chg="del">
          <ac:chgData name="Andrey Guskov" userId="b248e35349e538ee" providerId="LiveId" clId="{BE71DA23-41B3-4FDB-93F7-A4481D96B73A}" dt="2022-05-30T03:44:25.897" v="248" actId="478"/>
          <ac:spMkLst>
            <pc:docMk/>
            <pc:sldMk cId="2601464317" sldId="397"/>
            <ac:spMk id="3" creationId="{E592EAB0-D6B6-DC66-411A-193C609B3257}"/>
          </ac:spMkLst>
        </pc:spChg>
        <pc:spChg chg="add mod">
          <ac:chgData name="Andrey Guskov" userId="b248e35349e538ee" providerId="LiveId" clId="{BE71DA23-41B3-4FDB-93F7-A4481D96B73A}" dt="2022-05-30T04:02:07.533" v="912" actId="13822"/>
          <ac:spMkLst>
            <pc:docMk/>
            <pc:sldMk cId="2601464317" sldId="397"/>
            <ac:spMk id="4" creationId="{2B456FB3-309D-8FF4-AFE8-7F5D1873B3FC}"/>
          </ac:spMkLst>
        </pc:spChg>
        <pc:spChg chg="add mod">
          <ac:chgData name="Andrey Guskov" userId="b248e35349e538ee" providerId="LiveId" clId="{BE71DA23-41B3-4FDB-93F7-A4481D96B73A}" dt="2022-05-30T04:05:01.658" v="1015" actId="14100"/>
          <ac:spMkLst>
            <pc:docMk/>
            <pc:sldMk cId="2601464317" sldId="397"/>
            <ac:spMk id="5" creationId="{21CFBA1E-2730-2FB3-56E4-8D05A735A6A5}"/>
          </ac:spMkLst>
        </pc:spChg>
        <pc:spChg chg="add mod">
          <ac:chgData name="Andrey Guskov" userId="b248e35349e538ee" providerId="LiveId" clId="{BE71DA23-41B3-4FDB-93F7-A4481D96B73A}" dt="2022-05-30T04:03:19.271" v="944" actId="14100"/>
          <ac:spMkLst>
            <pc:docMk/>
            <pc:sldMk cId="2601464317" sldId="397"/>
            <ac:spMk id="6" creationId="{EB79F794-5CE4-9023-D27A-EE85C263C8FE}"/>
          </ac:spMkLst>
        </pc:spChg>
        <pc:spChg chg="add mod">
          <ac:chgData name="Andrey Guskov" userId="b248e35349e538ee" providerId="LiveId" clId="{BE71DA23-41B3-4FDB-93F7-A4481D96B73A}" dt="2022-05-30T03:49:46.834" v="372" actId="20577"/>
          <ac:spMkLst>
            <pc:docMk/>
            <pc:sldMk cId="2601464317" sldId="397"/>
            <ac:spMk id="7" creationId="{9FFE6F74-FEC1-2E2F-7B26-336CB0B1B6C0}"/>
          </ac:spMkLst>
        </pc:spChg>
        <pc:spChg chg="add mod">
          <ac:chgData name="Andrey Guskov" userId="b248e35349e538ee" providerId="LiveId" clId="{BE71DA23-41B3-4FDB-93F7-A4481D96B73A}" dt="2022-05-30T04:09:42.101" v="1180" actId="1035"/>
          <ac:spMkLst>
            <pc:docMk/>
            <pc:sldMk cId="2601464317" sldId="397"/>
            <ac:spMk id="24" creationId="{F9DB2E56-B943-184C-8BEB-C799459053B7}"/>
          </ac:spMkLst>
        </pc:spChg>
        <pc:spChg chg="add mod">
          <ac:chgData name="Andrey Guskov" userId="b248e35349e538ee" providerId="LiveId" clId="{BE71DA23-41B3-4FDB-93F7-A4481D96B73A}" dt="2022-05-30T04:09:42.101" v="1180" actId="1035"/>
          <ac:spMkLst>
            <pc:docMk/>
            <pc:sldMk cId="2601464317" sldId="397"/>
            <ac:spMk id="25" creationId="{855B168D-B1FA-766D-1FF2-E5127187CA05}"/>
          </ac:spMkLst>
        </pc:spChg>
        <pc:spChg chg="add del mod">
          <ac:chgData name="Andrey Guskov" userId="b248e35349e538ee" providerId="LiveId" clId="{BE71DA23-41B3-4FDB-93F7-A4481D96B73A}" dt="2022-05-30T03:54:54.898" v="513"/>
          <ac:spMkLst>
            <pc:docMk/>
            <pc:sldMk cId="2601464317" sldId="397"/>
            <ac:spMk id="26" creationId="{8C69BF2E-9D9F-4CAE-EAFF-3407B58E57C1}"/>
          </ac:spMkLst>
        </pc:spChg>
        <pc:spChg chg="add mod">
          <ac:chgData name="Andrey Guskov" userId="b248e35349e538ee" providerId="LiveId" clId="{BE71DA23-41B3-4FDB-93F7-A4481D96B73A}" dt="2022-05-30T04:09:42.101" v="1180" actId="1035"/>
          <ac:spMkLst>
            <pc:docMk/>
            <pc:sldMk cId="2601464317" sldId="397"/>
            <ac:spMk id="27" creationId="{BDD736E5-D30A-1524-BAF2-9C8D411C54B8}"/>
          </ac:spMkLst>
        </pc:spChg>
        <pc:spChg chg="add mod">
          <ac:chgData name="Andrey Guskov" userId="b248e35349e538ee" providerId="LiveId" clId="{BE71DA23-41B3-4FDB-93F7-A4481D96B73A}" dt="2022-05-30T04:09:42.101" v="1180" actId="1035"/>
          <ac:spMkLst>
            <pc:docMk/>
            <pc:sldMk cId="2601464317" sldId="397"/>
            <ac:spMk id="28" creationId="{A42CC47A-EE72-A136-C890-86338CA2F475}"/>
          </ac:spMkLst>
        </pc:spChg>
        <pc:spChg chg="add mod">
          <ac:chgData name="Andrey Guskov" userId="b248e35349e538ee" providerId="LiveId" clId="{BE71DA23-41B3-4FDB-93F7-A4481D96B73A}" dt="2022-05-30T04:09:42.101" v="1180" actId="1035"/>
          <ac:spMkLst>
            <pc:docMk/>
            <pc:sldMk cId="2601464317" sldId="397"/>
            <ac:spMk id="29" creationId="{D82D48B0-0B5D-C26F-5CE1-070027D73334}"/>
          </ac:spMkLst>
        </pc:spChg>
        <pc:spChg chg="add mod">
          <ac:chgData name="Andrey Guskov" userId="b248e35349e538ee" providerId="LiveId" clId="{BE71DA23-41B3-4FDB-93F7-A4481D96B73A}" dt="2022-05-30T04:09:42.101" v="1180" actId="1035"/>
          <ac:spMkLst>
            <pc:docMk/>
            <pc:sldMk cId="2601464317" sldId="397"/>
            <ac:spMk id="30" creationId="{4CCE049F-65CF-6126-F04A-30A504A4221E}"/>
          </ac:spMkLst>
        </pc:spChg>
        <pc:spChg chg="add mod">
          <ac:chgData name="Andrey Guskov" userId="b248e35349e538ee" providerId="LiveId" clId="{BE71DA23-41B3-4FDB-93F7-A4481D96B73A}" dt="2022-05-30T04:03:24.053" v="945" actId="1076"/>
          <ac:spMkLst>
            <pc:docMk/>
            <pc:sldMk cId="2601464317" sldId="397"/>
            <ac:spMk id="31" creationId="{B846494B-5A9F-C178-A436-4D491AE86098}"/>
          </ac:spMkLst>
        </pc:spChg>
        <pc:spChg chg="add mod">
          <ac:chgData name="Andrey Guskov" userId="b248e35349e538ee" providerId="LiveId" clId="{BE71DA23-41B3-4FDB-93F7-A4481D96B73A}" dt="2022-05-30T04:03:24.053" v="945" actId="1076"/>
          <ac:spMkLst>
            <pc:docMk/>
            <pc:sldMk cId="2601464317" sldId="397"/>
            <ac:spMk id="35" creationId="{216C393E-62C0-396D-5B51-3724D023DCFE}"/>
          </ac:spMkLst>
        </pc:spChg>
        <pc:spChg chg="add mod">
          <ac:chgData name="Andrey Guskov" userId="b248e35349e538ee" providerId="LiveId" clId="{BE71DA23-41B3-4FDB-93F7-A4481D96B73A}" dt="2022-05-30T04:03:24.053" v="945" actId="1076"/>
          <ac:spMkLst>
            <pc:docMk/>
            <pc:sldMk cId="2601464317" sldId="397"/>
            <ac:spMk id="36" creationId="{78D07855-B7D1-8A7F-1141-8053E163B35C}"/>
          </ac:spMkLst>
        </pc:spChg>
        <pc:spChg chg="add mod">
          <ac:chgData name="Andrey Guskov" userId="b248e35349e538ee" providerId="LiveId" clId="{BE71DA23-41B3-4FDB-93F7-A4481D96B73A}" dt="2022-05-30T04:04:16.372" v="979" actId="14100"/>
          <ac:spMkLst>
            <pc:docMk/>
            <pc:sldMk cId="2601464317" sldId="397"/>
            <ac:spMk id="47" creationId="{77F60A96-69AF-DEFB-422D-BA7C316B9C55}"/>
          </ac:spMkLst>
        </pc:spChg>
        <pc:spChg chg="add mod">
          <ac:chgData name="Andrey Guskov" userId="b248e35349e538ee" providerId="LiveId" clId="{BE71DA23-41B3-4FDB-93F7-A4481D96B73A}" dt="2022-05-30T04:04:48.248" v="1002" actId="14100"/>
          <ac:spMkLst>
            <pc:docMk/>
            <pc:sldMk cId="2601464317" sldId="397"/>
            <ac:spMk id="48" creationId="{1BDB935A-1B56-45FA-3D27-F669DCEACC26}"/>
          </ac:spMkLst>
        </pc:spChg>
        <pc:spChg chg="add mod">
          <ac:chgData name="Andrey Guskov" userId="b248e35349e538ee" providerId="LiveId" clId="{BE71DA23-41B3-4FDB-93F7-A4481D96B73A}" dt="2022-05-30T04:04:36.815" v="998" actId="20577"/>
          <ac:spMkLst>
            <pc:docMk/>
            <pc:sldMk cId="2601464317" sldId="397"/>
            <ac:spMk id="49" creationId="{5AF93B74-9E10-DE16-1CBC-F2207B0AE9D2}"/>
          </ac:spMkLst>
        </pc:spChg>
        <pc:spChg chg="add del mod">
          <ac:chgData name="Andrey Guskov" userId="b248e35349e538ee" providerId="LiveId" clId="{BE71DA23-41B3-4FDB-93F7-A4481D96B73A}" dt="2022-05-30T04:04:50.292" v="1003" actId="478"/>
          <ac:spMkLst>
            <pc:docMk/>
            <pc:sldMk cId="2601464317" sldId="397"/>
            <ac:spMk id="50" creationId="{D193BAC5-AA7E-7DDA-BE18-6970A9E36703}"/>
          </ac:spMkLst>
        </pc:spChg>
        <pc:spChg chg="add mod">
          <ac:chgData name="Andrey Guskov" userId="b248e35349e538ee" providerId="LiveId" clId="{BE71DA23-41B3-4FDB-93F7-A4481D96B73A}" dt="2022-05-30T04:04:56.874" v="1014" actId="20577"/>
          <ac:spMkLst>
            <pc:docMk/>
            <pc:sldMk cId="2601464317" sldId="397"/>
            <ac:spMk id="51" creationId="{334DBED3-C44F-C82C-CEB9-14DB34C3DF0F}"/>
          </ac:spMkLst>
        </pc:spChg>
        <pc:spChg chg="add mod">
          <ac:chgData name="Andrey Guskov" userId="b248e35349e538ee" providerId="LiveId" clId="{BE71DA23-41B3-4FDB-93F7-A4481D96B73A}" dt="2022-05-30T04:07:14.896" v="1072" actId="14100"/>
          <ac:spMkLst>
            <pc:docMk/>
            <pc:sldMk cId="2601464317" sldId="397"/>
            <ac:spMk id="54" creationId="{251FE963-E45E-928C-4C8B-C332E2B48FA1}"/>
          </ac:spMkLst>
        </pc:spChg>
        <pc:spChg chg="add mod">
          <ac:chgData name="Andrey Guskov" userId="b248e35349e538ee" providerId="LiveId" clId="{BE71DA23-41B3-4FDB-93F7-A4481D96B73A}" dt="2022-05-30T04:07:07.432" v="1070" actId="404"/>
          <ac:spMkLst>
            <pc:docMk/>
            <pc:sldMk cId="2601464317" sldId="397"/>
            <ac:spMk id="55" creationId="{86432039-E170-59CD-4F70-34D0A6C3F2BB}"/>
          </ac:spMkLst>
        </pc:spChg>
        <pc:cxnChg chg="add mod">
          <ac:chgData name="Andrey Guskov" userId="b248e35349e538ee" providerId="LiveId" clId="{BE71DA23-41B3-4FDB-93F7-A4481D96B73A}" dt="2022-05-30T04:05:01.658" v="1015" actId="14100"/>
          <ac:cxnSpMkLst>
            <pc:docMk/>
            <pc:sldMk cId="2601464317" sldId="397"/>
            <ac:cxnSpMk id="9" creationId="{33EC7137-3089-A69D-1CE3-5369568088AF}"/>
          </ac:cxnSpMkLst>
        </pc:cxnChg>
        <pc:cxnChg chg="add mod">
          <ac:chgData name="Andrey Guskov" userId="b248e35349e538ee" providerId="LiveId" clId="{BE71DA23-41B3-4FDB-93F7-A4481D96B73A}" dt="2022-05-30T04:03:19.271" v="944" actId="14100"/>
          <ac:cxnSpMkLst>
            <pc:docMk/>
            <pc:sldMk cId="2601464317" sldId="397"/>
            <ac:cxnSpMk id="11" creationId="{FFFFF5C1-A773-8937-09E1-BF1EEEEFBD15}"/>
          </ac:cxnSpMkLst>
        </pc:cxnChg>
        <pc:cxnChg chg="add mod">
          <ac:chgData name="Andrey Guskov" userId="b248e35349e538ee" providerId="LiveId" clId="{BE71DA23-41B3-4FDB-93F7-A4481D96B73A}" dt="2022-05-30T04:03:19.271" v="944" actId="14100"/>
          <ac:cxnSpMkLst>
            <pc:docMk/>
            <pc:sldMk cId="2601464317" sldId="397"/>
            <ac:cxnSpMk id="15" creationId="{F7D965A8-7329-A048-2782-91D2DA8600E7}"/>
          </ac:cxnSpMkLst>
        </pc:cxnChg>
        <pc:cxnChg chg="add mod">
          <ac:chgData name="Andrey Guskov" userId="b248e35349e538ee" providerId="LiveId" clId="{BE71DA23-41B3-4FDB-93F7-A4481D96B73A}" dt="2022-05-30T03:48:55.320" v="360" actId="13822"/>
          <ac:cxnSpMkLst>
            <pc:docMk/>
            <pc:sldMk cId="2601464317" sldId="397"/>
            <ac:cxnSpMk id="17" creationId="{791A7D61-F0B6-2479-CDA8-85B4F4C0BC74}"/>
          </ac:cxnSpMkLst>
        </pc:cxnChg>
        <pc:cxnChg chg="add mod">
          <ac:chgData name="Andrey Guskov" userId="b248e35349e538ee" providerId="LiveId" clId="{BE71DA23-41B3-4FDB-93F7-A4481D96B73A}" dt="2022-05-30T04:05:01.658" v="1015" actId="14100"/>
          <ac:cxnSpMkLst>
            <pc:docMk/>
            <pc:sldMk cId="2601464317" sldId="397"/>
            <ac:cxnSpMk id="19" creationId="{D74F51CD-89ED-A773-5842-C03249C88654}"/>
          </ac:cxnSpMkLst>
        </pc:cxnChg>
      </pc:sldChg>
      <pc:sldChg chg="addSp delSp modSp add mod">
        <pc:chgData name="Andrey Guskov" userId="b248e35349e538ee" providerId="LiveId" clId="{BE71DA23-41B3-4FDB-93F7-A4481D96B73A}" dt="2022-05-30T04:16:09.954" v="1191" actId="9405"/>
        <pc:sldMkLst>
          <pc:docMk/>
          <pc:sldMk cId="4107707896" sldId="398"/>
        </pc:sldMkLst>
        <pc:spChg chg="del mod">
          <ac:chgData name="Andrey Guskov" userId="b248e35349e538ee" providerId="LiveId" clId="{BE71DA23-41B3-4FDB-93F7-A4481D96B73A}" dt="2022-05-30T04:15:41.575" v="1186" actId="478"/>
          <ac:spMkLst>
            <pc:docMk/>
            <pc:sldMk cId="4107707896" sldId="398"/>
            <ac:spMk id="7" creationId="{2D1670BC-D7A1-6195-A602-767674727440}"/>
          </ac:spMkLst>
        </pc:spChg>
        <pc:inkChg chg="add">
          <ac:chgData name="Andrey Guskov" userId="b248e35349e538ee" providerId="LiveId" clId="{BE71DA23-41B3-4FDB-93F7-A4481D96B73A}" dt="2022-05-30T04:16:08.489" v="1190" actId="9405"/>
          <ac:inkMkLst>
            <pc:docMk/>
            <pc:sldMk cId="4107707896" sldId="398"/>
            <ac:inkMk id="4" creationId="{04F4710C-E4BF-921F-77EF-FC1E3C2F5711}"/>
          </ac:inkMkLst>
        </pc:inkChg>
        <pc:inkChg chg="add">
          <ac:chgData name="Andrey Guskov" userId="b248e35349e538ee" providerId="LiveId" clId="{BE71DA23-41B3-4FDB-93F7-A4481D96B73A}" dt="2022-05-30T04:16:09.954" v="1191" actId="9405"/>
          <ac:inkMkLst>
            <pc:docMk/>
            <pc:sldMk cId="4107707896" sldId="398"/>
            <ac:inkMk id="5" creationId="{F31A19C3-88AE-A3A0-38D2-1403968020A9}"/>
          </ac:inkMkLst>
        </pc:inkChg>
        <pc:inkChg chg="del">
          <ac:chgData name="Andrey Guskov" userId="b248e35349e538ee" providerId="LiveId" clId="{BE71DA23-41B3-4FDB-93F7-A4481D96B73A}" dt="2022-05-30T04:15:36.097" v="1182" actId="478"/>
          <ac:inkMkLst>
            <pc:docMk/>
            <pc:sldMk cId="4107707896" sldId="398"/>
            <ac:inkMk id="10" creationId="{BB6142EB-8620-88BA-935C-68CCE72C6ED2}"/>
          </ac:inkMkLst>
        </pc:inkChg>
        <pc:inkChg chg="del">
          <ac:chgData name="Andrey Guskov" userId="b248e35349e538ee" providerId="LiveId" clId="{BE71DA23-41B3-4FDB-93F7-A4481D96B73A}" dt="2022-05-30T04:15:37.450" v="1183" actId="478"/>
          <ac:inkMkLst>
            <pc:docMk/>
            <pc:sldMk cId="4107707896" sldId="398"/>
            <ac:inkMk id="11" creationId="{1D40A806-46CB-9104-1434-B151CC33C962}"/>
          </ac:inkMkLst>
        </pc:inkChg>
        <pc:inkChg chg="del">
          <ac:chgData name="Andrey Guskov" userId="b248e35349e538ee" providerId="LiveId" clId="{BE71DA23-41B3-4FDB-93F7-A4481D96B73A}" dt="2022-05-30T04:15:38.336" v="1184" actId="478"/>
          <ac:inkMkLst>
            <pc:docMk/>
            <pc:sldMk cId="4107707896" sldId="398"/>
            <ac:inkMk id="12" creationId="{578710B4-33F5-0832-7093-A1C32FF133E0}"/>
          </ac:inkMkLst>
        </pc:inkChg>
        <pc:inkChg chg="del">
          <ac:chgData name="Andrey Guskov" userId="b248e35349e538ee" providerId="LiveId" clId="{BE71DA23-41B3-4FDB-93F7-A4481D96B73A}" dt="2022-05-30T04:15:42.764" v="1187" actId="478"/>
          <ac:inkMkLst>
            <pc:docMk/>
            <pc:sldMk cId="4107707896" sldId="398"/>
            <ac:inkMk id="13" creationId="{A377C916-D19D-AB1E-B012-77E0FC0105C5}"/>
          </ac:inkMkLst>
        </pc:inkChg>
      </pc:sldChg>
      <pc:sldChg chg="add">
        <pc:chgData name="Andrey Guskov" userId="b248e35349e538ee" providerId="LiveId" clId="{BE71DA23-41B3-4FDB-93F7-A4481D96B73A}" dt="2022-05-30T04:15:53.184" v="1188"/>
        <pc:sldMkLst>
          <pc:docMk/>
          <pc:sldMk cId="1209839862" sldId="399"/>
        </pc:sldMkLst>
      </pc:sldChg>
    </pc:docChg>
  </pc:docChgLst>
  <pc:docChgLst>
    <pc:chgData name="Andrey Guskov" userId="b248e35349e538ee" providerId="LiveId" clId="{EEB38CAE-F5AA-4DAD-AF55-F4658F5C6329}"/>
    <pc:docChg chg="undo redo custSel addSld delSld modSld sldOrd">
      <pc:chgData name="Andrey Guskov" userId="b248e35349e538ee" providerId="LiveId" clId="{EEB38CAE-F5AA-4DAD-AF55-F4658F5C6329}" dt="2022-06-01T11:36:59.897" v="7790" actId="403"/>
      <pc:docMkLst>
        <pc:docMk/>
      </pc:docMkLst>
      <pc:sldChg chg="delSp modSp mod modAnim">
        <pc:chgData name="Andrey Guskov" userId="b248e35349e538ee" providerId="LiveId" clId="{EEB38CAE-F5AA-4DAD-AF55-F4658F5C6329}" dt="2022-06-01T11:30:24.112" v="7786"/>
        <pc:sldMkLst>
          <pc:docMk/>
          <pc:sldMk cId="549500746" sldId="256"/>
        </pc:sldMkLst>
        <pc:spChg chg="mod">
          <ac:chgData name="Andrey Guskov" userId="b248e35349e538ee" providerId="LiveId" clId="{EEB38CAE-F5AA-4DAD-AF55-F4658F5C6329}" dt="2022-06-01T10:54:13.573" v="7490" actId="20577"/>
          <ac:spMkLst>
            <pc:docMk/>
            <pc:sldMk cId="549500746" sldId="256"/>
            <ac:spMk id="4" creationId="{6FF51491-AFB0-41D5-9AD3-A6C4FD9CD1CE}"/>
          </ac:spMkLst>
        </pc:spChg>
        <pc:spChg chg="mod">
          <ac:chgData name="Andrey Guskov" userId="b248e35349e538ee" providerId="LiveId" clId="{EEB38CAE-F5AA-4DAD-AF55-F4658F5C6329}" dt="2022-06-01T11:30:14.492" v="7783" actId="14100"/>
          <ac:spMkLst>
            <pc:docMk/>
            <pc:sldMk cId="549500746" sldId="256"/>
            <ac:spMk id="7" creationId="{2A9FB091-DB46-41D3-8BCB-EE4C19FC4C57}"/>
          </ac:spMkLst>
        </pc:spChg>
        <pc:spChg chg="mod">
          <ac:chgData name="Andrey Guskov" userId="b248e35349e538ee" providerId="LiveId" clId="{EEB38CAE-F5AA-4DAD-AF55-F4658F5C6329}" dt="2022-05-31T04:47:11.179" v="2020" actId="14100"/>
          <ac:spMkLst>
            <pc:docMk/>
            <pc:sldMk cId="549500746" sldId="256"/>
            <ac:spMk id="15" creationId="{B3B35F95-E3B5-EF26-98DC-E196EA09F53B}"/>
          </ac:spMkLst>
        </pc:spChg>
        <pc:grpChg chg="del">
          <ac:chgData name="Andrey Guskov" userId="b248e35349e538ee" providerId="LiveId" clId="{EEB38CAE-F5AA-4DAD-AF55-F4658F5C6329}" dt="2022-05-31T04:46:40.307" v="1982" actId="478"/>
          <ac:grpSpMkLst>
            <pc:docMk/>
            <pc:sldMk cId="549500746" sldId="256"/>
            <ac:grpSpMk id="16" creationId="{E91790CB-6981-CC86-B13C-7C85455C8B08}"/>
          </ac:grpSpMkLst>
        </pc:grpChg>
        <pc:grpChg chg="mod">
          <ac:chgData name="Andrey Guskov" userId="b248e35349e538ee" providerId="LiveId" clId="{EEB38CAE-F5AA-4DAD-AF55-F4658F5C6329}" dt="2022-05-31T04:47:11.179" v="2020" actId="14100"/>
          <ac:grpSpMkLst>
            <pc:docMk/>
            <pc:sldMk cId="549500746" sldId="256"/>
            <ac:grpSpMk id="21" creationId="{22E5F70B-3F2E-6DAF-66AA-F4C7A3CDE2C1}"/>
          </ac:grpSpMkLst>
        </pc:grpChg>
        <pc:grpChg chg="mod">
          <ac:chgData name="Andrey Guskov" userId="b248e35349e538ee" providerId="LiveId" clId="{EEB38CAE-F5AA-4DAD-AF55-F4658F5C6329}" dt="2022-05-31T04:47:16.618" v="2022" actId="1076"/>
          <ac:grpSpMkLst>
            <pc:docMk/>
            <pc:sldMk cId="549500746" sldId="256"/>
            <ac:grpSpMk id="49" creationId="{AA1903ED-80AF-3802-E805-A3D9E6869FBA}"/>
          </ac:grpSpMkLst>
        </pc:grpChg>
        <pc:grpChg chg="mod">
          <ac:chgData name="Andrey Guskov" userId="b248e35349e538ee" providerId="LiveId" clId="{EEB38CAE-F5AA-4DAD-AF55-F4658F5C6329}" dt="2022-05-31T04:47:13.810" v="2021" actId="1076"/>
          <ac:grpSpMkLst>
            <pc:docMk/>
            <pc:sldMk cId="549500746" sldId="256"/>
            <ac:grpSpMk id="51" creationId="{F67BA2ED-ACB3-234D-C1D4-B2E2ACAA75F2}"/>
          </ac:grpSpMkLst>
        </pc:grpChg>
        <pc:grpChg chg="mod">
          <ac:chgData name="Andrey Guskov" userId="b248e35349e538ee" providerId="LiveId" clId="{EEB38CAE-F5AA-4DAD-AF55-F4658F5C6329}" dt="2022-05-31T04:47:18.438" v="2023" actId="1076"/>
          <ac:grpSpMkLst>
            <pc:docMk/>
            <pc:sldMk cId="549500746" sldId="256"/>
            <ac:grpSpMk id="53" creationId="{56B43872-7310-E468-5D2E-F556D39D2BC1}"/>
          </ac:grpSpMkLst>
        </pc:grpChg>
        <pc:graphicFrameChg chg="mod modGraphic">
          <ac:chgData name="Andrey Guskov" userId="b248e35349e538ee" providerId="LiveId" clId="{EEB38CAE-F5AA-4DAD-AF55-F4658F5C6329}" dt="2022-05-31T04:48:31.674" v="2074" actId="14734"/>
          <ac:graphicFrameMkLst>
            <pc:docMk/>
            <pc:sldMk cId="549500746" sldId="256"/>
            <ac:graphicFrameMk id="6" creationId="{2AF5736B-6B39-4F10-9333-9713014E0706}"/>
          </ac:graphicFrameMkLst>
        </pc:graphicFrameChg>
        <pc:picChg chg="mod">
          <ac:chgData name="Andrey Guskov" userId="b248e35349e538ee" providerId="LiveId" clId="{EEB38CAE-F5AA-4DAD-AF55-F4658F5C6329}" dt="2022-05-31T04:47:18.438" v="2023" actId="1076"/>
          <ac:picMkLst>
            <pc:docMk/>
            <pc:sldMk cId="549500746" sldId="256"/>
            <ac:picMk id="22" creationId="{C9D62F7E-1472-5AE7-0426-718BE5A97B0F}"/>
          </ac:picMkLst>
        </pc:picChg>
        <pc:picChg chg="mod">
          <ac:chgData name="Andrey Guskov" userId="b248e35349e538ee" providerId="LiveId" clId="{EEB38CAE-F5AA-4DAD-AF55-F4658F5C6329}" dt="2022-05-31T04:47:18.438" v="2023" actId="1076"/>
          <ac:picMkLst>
            <pc:docMk/>
            <pc:sldMk cId="549500746" sldId="256"/>
            <ac:picMk id="23" creationId="{D71E593F-8FBB-1184-98B2-EDA514A86056}"/>
          </ac:picMkLst>
        </pc:picChg>
        <pc:picChg chg="mod">
          <ac:chgData name="Andrey Guskov" userId="b248e35349e538ee" providerId="LiveId" clId="{EEB38CAE-F5AA-4DAD-AF55-F4658F5C6329}" dt="2022-05-31T04:47:18.438" v="2023" actId="1076"/>
          <ac:picMkLst>
            <pc:docMk/>
            <pc:sldMk cId="549500746" sldId="256"/>
            <ac:picMk id="24" creationId="{89A074E1-886B-FE6B-F4EF-92A8AFCC91F1}"/>
          </ac:picMkLst>
        </pc:picChg>
        <pc:picChg chg="mod">
          <ac:chgData name="Andrey Guskov" userId="b248e35349e538ee" providerId="LiveId" clId="{EEB38CAE-F5AA-4DAD-AF55-F4658F5C6329}" dt="2022-05-31T04:47:04.215" v="2019" actId="1035"/>
          <ac:picMkLst>
            <pc:docMk/>
            <pc:sldMk cId="549500746" sldId="256"/>
            <ac:picMk id="30" creationId="{2244E5AF-2697-A0AC-277E-554B57E83CC1}"/>
          </ac:picMkLst>
        </pc:picChg>
        <pc:picChg chg="mod">
          <ac:chgData name="Andrey Guskov" userId="b248e35349e538ee" providerId="LiveId" clId="{EEB38CAE-F5AA-4DAD-AF55-F4658F5C6329}" dt="2022-05-31T04:47:04.215" v="2019" actId="1035"/>
          <ac:picMkLst>
            <pc:docMk/>
            <pc:sldMk cId="549500746" sldId="256"/>
            <ac:picMk id="33" creationId="{371B12DE-9369-9DF9-B470-348B98E3B11E}"/>
          </ac:picMkLst>
        </pc:picChg>
        <pc:picChg chg="mod">
          <ac:chgData name="Andrey Guskov" userId="b248e35349e538ee" providerId="LiveId" clId="{EEB38CAE-F5AA-4DAD-AF55-F4658F5C6329}" dt="2022-05-31T04:47:04.215" v="2019" actId="1035"/>
          <ac:picMkLst>
            <pc:docMk/>
            <pc:sldMk cId="549500746" sldId="256"/>
            <ac:picMk id="34" creationId="{FBC310EC-FE52-3E43-AD95-1E49E9F94532}"/>
          </ac:picMkLst>
        </pc:picChg>
        <pc:picChg chg="mod">
          <ac:chgData name="Andrey Guskov" userId="b248e35349e538ee" providerId="LiveId" clId="{EEB38CAE-F5AA-4DAD-AF55-F4658F5C6329}" dt="2022-05-31T04:47:04.215" v="2019" actId="1035"/>
          <ac:picMkLst>
            <pc:docMk/>
            <pc:sldMk cId="549500746" sldId="256"/>
            <ac:picMk id="35" creationId="{92493B0D-596A-5D48-8A39-7E54E17CAFC3}"/>
          </ac:picMkLst>
        </pc:picChg>
        <pc:picChg chg="mod">
          <ac:chgData name="Andrey Guskov" userId="b248e35349e538ee" providerId="LiveId" clId="{EEB38CAE-F5AA-4DAD-AF55-F4658F5C6329}" dt="2022-05-31T04:47:04.215" v="2019" actId="1035"/>
          <ac:picMkLst>
            <pc:docMk/>
            <pc:sldMk cId="549500746" sldId="256"/>
            <ac:picMk id="36" creationId="{FE38C4FC-70C9-8792-E1B0-C0329888724F}"/>
          </ac:picMkLst>
        </pc:picChg>
        <pc:picChg chg="mod">
          <ac:chgData name="Andrey Guskov" userId="b248e35349e538ee" providerId="LiveId" clId="{EEB38CAE-F5AA-4DAD-AF55-F4658F5C6329}" dt="2022-05-31T04:47:13.810" v="2021" actId="1076"/>
          <ac:picMkLst>
            <pc:docMk/>
            <pc:sldMk cId="549500746" sldId="256"/>
            <ac:picMk id="37" creationId="{32DF3157-4A53-C07A-5267-B225907F416C}"/>
          </ac:picMkLst>
        </pc:picChg>
        <pc:picChg chg="mod">
          <ac:chgData name="Andrey Guskov" userId="b248e35349e538ee" providerId="LiveId" clId="{EEB38CAE-F5AA-4DAD-AF55-F4658F5C6329}" dt="2022-05-31T04:47:13.810" v="2021" actId="1076"/>
          <ac:picMkLst>
            <pc:docMk/>
            <pc:sldMk cId="549500746" sldId="256"/>
            <ac:picMk id="39" creationId="{5F4FD075-99A0-80E7-2007-92042E397C86}"/>
          </ac:picMkLst>
        </pc:picChg>
        <pc:picChg chg="mod">
          <ac:chgData name="Andrey Guskov" userId="b248e35349e538ee" providerId="LiveId" clId="{EEB38CAE-F5AA-4DAD-AF55-F4658F5C6329}" dt="2022-05-31T04:47:13.810" v="2021" actId="1076"/>
          <ac:picMkLst>
            <pc:docMk/>
            <pc:sldMk cId="549500746" sldId="256"/>
            <ac:picMk id="41" creationId="{2BA0069A-2AD4-D9B5-CBB8-049A6ADFECE0}"/>
          </ac:picMkLst>
        </pc:picChg>
        <pc:picChg chg="mod">
          <ac:chgData name="Andrey Guskov" userId="b248e35349e538ee" providerId="LiveId" clId="{EEB38CAE-F5AA-4DAD-AF55-F4658F5C6329}" dt="2022-05-31T04:47:13.810" v="2021" actId="1076"/>
          <ac:picMkLst>
            <pc:docMk/>
            <pc:sldMk cId="549500746" sldId="256"/>
            <ac:picMk id="43" creationId="{DA75AC04-7583-0A6E-EB2C-169CF8E5E3C3}"/>
          </ac:picMkLst>
        </pc:picChg>
        <pc:picChg chg="mod">
          <ac:chgData name="Andrey Guskov" userId="b248e35349e538ee" providerId="LiveId" clId="{EEB38CAE-F5AA-4DAD-AF55-F4658F5C6329}" dt="2022-05-31T04:47:13.810" v="2021" actId="1076"/>
          <ac:picMkLst>
            <pc:docMk/>
            <pc:sldMk cId="549500746" sldId="256"/>
            <ac:picMk id="45" creationId="{8A877B07-F1AC-842B-2A97-66AFE0FCA4AA}"/>
          </ac:picMkLst>
        </pc:picChg>
        <pc:picChg chg="mod">
          <ac:chgData name="Andrey Guskov" userId="b248e35349e538ee" providerId="LiveId" clId="{EEB38CAE-F5AA-4DAD-AF55-F4658F5C6329}" dt="2022-05-31T04:47:13.810" v="2021" actId="1076"/>
          <ac:picMkLst>
            <pc:docMk/>
            <pc:sldMk cId="549500746" sldId="256"/>
            <ac:picMk id="46" creationId="{A2F7C0CC-9A41-5807-AF34-9580D4F0730F}"/>
          </ac:picMkLst>
        </pc:picChg>
        <pc:picChg chg="mod">
          <ac:chgData name="Andrey Guskov" userId="b248e35349e538ee" providerId="LiveId" clId="{EEB38CAE-F5AA-4DAD-AF55-F4658F5C6329}" dt="2022-05-31T04:47:13.810" v="2021" actId="1076"/>
          <ac:picMkLst>
            <pc:docMk/>
            <pc:sldMk cId="549500746" sldId="256"/>
            <ac:picMk id="47" creationId="{FE98A04D-E33F-9776-A84C-BBD4AC97934C}"/>
          </ac:picMkLst>
        </pc:picChg>
        <pc:picChg chg="mod">
          <ac:chgData name="Andrey Guskov" userId="b248e35349e538ee" providerId="LiveId" clId="{EEB38CAE-F5AA-4DAD-AF55-F4658F5C6329}" dt="2022-05-31T04:47:11.179" v="2020" actId="14100"/>
          <ac:picMkLst>
            <pc:docMk/>
            <pc:sldMk cId="549500746" sldId="256"/>
            <ac:picMk id="1028" creationId="{5DB39A9B-B5C8-B328-B77C-5B3C58F0FC88}"/>
          </ac:picMkLst>
        </pc:picChg>
        <pc:picChg chg="mod">
          <ac:chgData name="Andrey Guskov" userId="b248e35349e538ee" providerId="LiveId" clId="{EEB38CAE-F5AA-4DAD-AF55-F4658F5C6329}" dt="2022-05-31T04:47:18.438" v="2023" actId="1076"/>
          <ac:picMkLst>
            <pc:docMk/>
            <pc:sldMk cId="549500746" sldId="256"/>
            <ac:picMk id="1030" creationId="{A8970F9B-7765-8A87-9C23-68E324E21DDA}"/>
          </ac:picMkLst>
        </pc:picChg>
        <pc:picChg chg="mod">
          <ac:chgData name="Andrey Guskov" userId="b248e35349e538ee" providerId="LiveId" clId="{EEB38CAE-F5AA-4DAD-AF55-F4658F5C6329}" dt="2022-05-31T04:47:13.810" v="2021" actId="1076"/>
          <ac:picMkLst>
            <pc:docMk/>
            <pc:sldMk cId="549500746" sldId="256"/>
            <ac:picMk id="1036" creationId="{1467A61D-254C-401B-8CB9-0629C11333C4}"/>
          </ac:picMkLst>
        </pc:picChg>
      </pc:sldChg>
      <pc:sldChg chg="addSp delSp modSp mod ord">
        <pc:chgData name="Andrey Guskov" userId="b248e35349e538ee" providerId="LiveId" clId="{EEB38CAE-F5AA-4DAD-AF55-F4658F5C6329}" dt="2022-06-01T09:15:31.081" v="5937"/>
        <pc:sldMkLst>
          <pc:docMk/>
          <pc:sldMk cId="4149311156" sldId="257"/>
        </pc:sldMkLst>
        <pc:spChg chg="add del mod">
          <ac:chgData name="Andrey Guskov" userId="b248e35349e538ee" providerId="LiveId" clId="{EEB38CAE-F5AA-4DAD-AF55-F4658F5C6329}" dt="2022-05-31T03:12:48.148" v="382" actId="478"/>
          <ac:spMkLst>
            <pc:docMk/>
            <pc:sldMk cId="4149311156" sldId="257"/>
            <ac:spMk id="3" creationId="{09A319CB-EA4A-22ED-7E55-63BEB14506BD}"/>
          </ac:spMkLst>
        </pc:spChg>
        <pc:spChg chg="del">
          <ac:chgData name="Andrey Guskov" userId="b248e35349e538ee" providerId="LiveId" clId="{EEB38CAE-F5AA-4DAD-AF55-F4658F5C6329}" dt="2022-05-31T03:12:45.247" v="381" actId="478"/>
          <ac:spMkLst>
            <pc:docMk/>
            <pc:sldMk cId="4149311156" sldId="257"/>
            <ac:spMk id="4" creationId="{00000000-0000-0000-0000-000000000000}"/>
          </ac:spMkLst>
        </pc:spChg>
        <pc:spChg chg="add del">
          <ac:chgData name="Andrey Guskov" userId="b248e35349e538ee" providerId="LiveId" clId="{EEB38CAE-F5AA-4DAD-AF55-F4658F5C6329}" dt="2022-05-31T03:47:20.528" v="705" actId="11529"/>
          <ac:spMkLst>
            <pc:docMk/>
            <pc:sldMk cId="4149311156" sldId="257"/>
            <ac:spMk id="5" creationId="{BC1B9B8B-CE23-82A0-19A9-95FF232BDE6E}"/>
          </ac:spMkLst>
        </pc:spChg>
        <pc:spChg chg="del">
          <ac:chgData name="Andrey Guskov" userId="b248e35349e538ee" providerId="LiveId" clId="{EEB38CAE-F5AA-4DAD-AF55-F4658F5C6329}" dt="2022-05-31T03:12:14.055" v="377" actId="478"/>
          <ac:spMkLst>
            <pc:docMk/>
            <pc:sldMk cId="4149311156" sldId="257"/>
            <ac:spMk id="6" creationId="{00000000-0000-0000-0000-000000000000}"/>
          </ac:spMkLst>
        </pc:spChg>
        <pc:spChg chg="del">
          <ac:chgData name="Andrey Guskov" userId="b248e35349e538ee" providerId="LiveId" clId="{EEB38CAE-F5AA-4DAD-AF55-F4658F5C6329}" dt="2022-05-31T03:12:12.358" v="376" actId="478"/>
          <ac:spMkLst>
            <pc:docMk/>
            <pc:sldMk cId="4149311156" sldId="257"/>
            <ac:spMk id="7" creationId="{00000000-0000-0000-0000-000000000000}"/>
          </ac:spMkLst>
        </pc:spChg>
        <pc:spChg chg="del">
          <ac:chgData name="Andrey Guskov" userId="b248e35349e538ee" providerId="LiveId" clId="{EEB38CAE-F5AA-4DAD-AF55-F4658F5C6329}" dt="2022-05-31T03:12:15.682" v="378" actId="478"/>
          <ac:spMkLst>
            <pc:docMk/>
            <pc:sldMk cId="4149311156" sldId="257"/>
            <ac:spMk id="8" creationId="{A2019BB7-E349-4F41-BF78-7915457BD1A1}"/>
          </ac:spMkLst>
        </pc:spChg>
        <pc:spChg chg="del">
          <ac:chgData name="Andrey Guskov" userId="b248e35349e538ee" providerId="LiveId" clId="{EEB38CAE-F5AA-4DAD-AF55-F4658F5C6329}" dt="2022-05-31T03:13:44.597" v="395" actId="478"/>
          <ac:spMkLst>
            <pc:docMk/>
            <pc:sldMk cId="4149311156" sldId="257"/>
            <ac:spMk id="9" creationId="{00000000-0000-0000-0000-000000000000}"/>
          </ac:spMkLst>
        </pc:spChg>
        <pc:spChg chg="mod">
          <ac:chgData name="Andrey Guskov" userId="b248e35349e538ee" providerId="LiveId" clId="{EEB38CAE-F5AA-4DAD-AF55-F4658F5C6329}" dt="2022-05-31T03:17:55.224" v="481" actId="1037"/>
          <ac:spMkLst>
            <pc:docMk/>
            <pc:sldMk cId="4149311156" sldId="257"/>
            <ac:spMk id="10" creationId="{D4834531-5073-4A50-936C-E9088D70D68D}"/>
          </ac:spMkLst>
        </pc:spChg>
        <pc:spChg chg="mod">
          <ac:chgData name="Andrey Guskov" userId="b248e35349e538ee" providerId="LiveId" clId="{EEB38CAE-F5AA-4DAD-AF55-F4658F5C6329}" dt="2022-05-31T03:17:55.224" v="481" actId="1037"/>
          <ac:spMkLst>
            <pc:docMk/>
            <pc:sldMk cId="4149311156" sldId="257"/>
            <ac:spMk id="11" creationId="{AD924AAA-49E2-4530-A9E7-F4B4F72F92CD}"/>
          </ac:spMkLst>
        </pc:spChg>
        <pc:spChg chg="mod">
          <ac:chgData name="Andrey Guskov" userId="b248e35349e538ee" providerId="LiveId" clId="{EEB38CAE-F5AA-4DAD-AF55-F4658F5C6329}" dt="2022-05-31T03:17:55.224" v="481" actId="1037"/>
          <ac:spMkLst>
            <pc:docMk/>
            <pc:sldMk cId="4149311156" sldId="257"/>
            <ac:spMk id="12" creationId="{13B553BD-7E3D-4C87-A187-DE4D2EEC3E8D}"/>
          </ac:spMkLst>
        </pc:spChg>
        <pc:spChg chg="mod">
          <ac:chgData name="Andrey Guskov" userId="b248e35349e538ee" providerId="LiveId" clId="{EEB38CAE-F5AA-4DAD-AF55-F4658F5C6329}" dt="2022-05-31T03:17:55.224" v="481" actId="1037"/>
          <ac:spMkLst>
            <pc:docMk/>
            <pc:sldMk cId="4149311156" sldId="257"/>
            <ac:spMk id="13" creationId="{60286C71-D370-44DC-9C32-5328B315981A}"/>
          </ac:spMkLst>
        </pc:spChg>
        <pc:spChg chg="mod">
          <ac:chgData name="Andrey Guskov" userId="b248e35349e538ee" providerId="LiveId" clId="{EEB38CAE-F5AA-4DAD-AF55-F4658F5C6329}" dt="2022-05-31T03:17:55.224" v="481" actId="1037"/>
          <ac:spMkLst>
            <pc:docMk/>
            <pc:sldMk cId="4149311156" sldId="257"/>
            <ac:spMk id="14" creationId="{5DA24250-F04C-419A-9FB0-2BB9B0A6AA6E}"/>
          </ac:spMkLst>
        </pc:spChg>
        <pc:spChg chg="mod">
          <ac:chgData name="Andrey Guskov" userId="b248e35349e538ee" providerId="LiveId" clId="{EEB38CAE-F5AA-4DAD-AF55-F4658F5C6329}" dt="2022-05-31T03:17:59.894" v="483" actId="1076"/>
          <ac:spMkLst>
            <pc:docMk/>
            <pc:sldMk cId="4149311156" sldId="257"/>
            <ac:spMk id="15" creationId="{455EE6AD-3588-48B1-8688-9591040639C5}"/>
          </ac:spMkLst>
        </pc:spChg>
        <pc:spChg chg="mod">
          <ac:chgData name="Andrey Guskov" userId="b248e35349e538ee" providerId="LiveId" clId="{EEB38CAE-F5AA-4DAD-AF55-F4658F5C6329}" dt="2022-05-31T03:18:09.704" v="484" actId="1076"/>
          <ac:spMkLst>
            <pc:docMk/>
            <pc:sldMk cId="4149311156" sldId="257"/>
            <ac:spMk id="16" creationId="{31AB22B3-39EE-4405-A7C4-401CEDB66C5A}"/>
          </ac:spMkLst>
        </pc:spChg>
        <pc:spChg chg="mod">
          <ac:chgData name="Andrey Guskov" userId="b248e35349e538ee" providerId="LiveId" clId="{EEB38CAE-F5AA-4DAD-AF55-F4658F5C6329}" dt="2022-05-31T03:17:16.664" v="432" actId="1076"/>
          <ac:spMkLst>
            <pc:docMk/>
            <pc:sldMk cId="4149311156" sldId="257"/>
            <ac:spMk id="17" creationId="{C18B6265-5EBB-4713-9C49-A8520AB2ECD8}"/>
          </ac:spMkLst>
        </pc:spChg>
        <pc:spChg chg="add mod">
          <ac:chgData name="Andrey Guskov" userId="b248e35349e538ee" providerId="LiveId" clId="{EEB38CAE-F5AA-4DAD-AF55-F4658F5C6329}" dt="2022-05-31T03:47:09.576" v="701" actId="14100"/>
          <ac:spMkLst>
            <pc:docMk/>
            <pc:sldMk cId="4149311156" sldId="257"/>
            <ac:spMk id="18" creationId="{BB5CD61B-1A9B-6394-CFF6-9988DC2FF9D4}"/>
          </ac:spMkLst>
        </pc:spChg>
        <pc:spChg chg="add del mod">
          <ac:chgData name="Andrey Guskov" userId="b248e35349e538ee" providerId="LiveId" clId="{EEB38CAE-F5AA-4DAD-AF55-F4658F5C6329}" dt="2022-05-31T03:13:28.750" v="389" actId="478"/>
          <ac:spMkLst>
            <pc:docMk/>
            <pc:sldMk cId="4149311156" sldId="257"/>
            <ac:spMk id="19" creationId="{F0C994D1-C7F0-05D9-934F-EB2545F02E1E}"/>
          </ac:spMkLst>
        </pc:spChg>
        <pc:spChg chg="add mod">
          <ac:chgData name="Andrey Guskov" userId="b248e35349e538ee" providerId="LiveId" clId="{EEB38CAE-F5AA-4DAD-AF55-F4658F5C6329}" dt="2022-05-31T03:47:14.068" v="703" actId="14100"/>
          <ac:spMkLst>
            <pc:docMk/>
            <pc:sldMk cId="4149311156" sldId="257"/>
            <ac:spMk id="20" creationId="{8E35792E-E2B2-B272-B628-0F0E24BC1C38}"/>
          </ac:spMkLst>
        </pc:spChg>
        <pc:spChg chg="add del mod">
          <ac:chgData name="Andrey Guskov" userId="b248e35349e538ee" providerId="LiveId" clId="{EEB38CAE-F5AA-4DAD-AF55-F4658F5C6329}" dt="2022-05-31T03:46:08.086" v="689"/>
          <ac:spMkLst>
            <pc:docMk/>
            <pc:sldMk cId="4149311156" sldId="257"/>
            <ac:spMk id="21" creationId="{36B87BAF-D1CB-7BDA-CBCB-478767D7F9C7}"/>
          </ac:spMkLst>
        </pc:spChg>
        <pc:spChg chg="mod">
          <ac:chgData name="Andrey Guskov" userId="b248e35349e538ee" providerId="LiveId" clId="{EEB38CAE-F5AA-4DAD-AF55-F4658F5C6329}" dt="2022-06-01T09:11:56.800" v="5684" actId="20577"/>
          <ac:spMkLst>
            <pc:docMk/>
            <pc:sldMk cId="4149311156" sldId="257"/>
            <ac:spMk id="23" creationId="{00000000-0000-0000-0000-000000000000}"/>
          </ac:spMkLst>
        </pc:spChg>
        <pc:spChg chg="mod">
          <ac:chgData name="Andrey Guskov" userId="b248e35349e538ee" providerId="LiveId" clId="{EEB38CAE-F5AA-4DAD-AF55-F4658F5C6329}" dt="2022-05-31T03:47:00.934" v="699" actId="1076"/>
          <ac:spMkLst>
            <pc:docMk/>
            <pc:sldMk cId="4149311156" sldId="257"/>
            <ac:spMk id="24" creationId="{DB0F29C0-180E-9DB7-8A4C-8BC0F79DB511}"/>
          </ac:spMkLst>
        </pc:spChg>
        <pc:grpChg chg="add mod">
          <ac:chgData name="Andrey Guskov" userId="b248e35349e538ee" providerId="LiveId" clId="{EEB38CAE-F5AA-4DAD-AF55-F4658F5C6329}" dt="2022-05-31T03:47:00.934" v="699" actId="1076"/>
          <ac:grpSpMkLst>
            <pc:docMk/>
            <pc:sldMk cId="4149311156" sldId="257"/>
            <ac:grpSpMk id="22" creationId="{EB02ADA3-2E09-7533-D4AD-874B8E21A803}"/>
          </ac:grpSpMkLst>
        </pc:grpChg>
        <pc:picChg chg="mod">
          <ac:chgData name="Andrey Guskov" userId="b248e35349e538ee" providerId="LiveId" clId="{EEB38CAE-F5AA-4DAD-AF55-F4658F5C6329}" dt="2022-05-31T03:47:00.934" v="699" actId="1076"/>
          <ac:picMkLst>
            <pc:docMk/>
            <pc:sldMk cId="4149311156" sldId="257"/>
            <ac:picMk id="25" creationId="{1AF56E0E-9BBB-DD3A-CCBA-E2B4713C8850}"/>
          </ac:picMkLst>
        </pc:picChg>
        <pc:cxnChg chg="add mod">
          <ac:chgData name="Andrey Guskov" userId="b248e35349e538ee" providerId="LiveId" clId="{EEB38CAE-F5AA-4DAD-AF55-F4658F5C6329}" dt="2022-05-31T03:47:30.356" v="707" actId="14100"/>
          <ac:cxnSpMkLst>
            <pc:docMk/>
            <pc:sldMk cId="4149311156" sldId="257"/>
            <ac:cxnSpMk id="27" creationId="{A4F42DC2-CF08-55BD-61C5-9A8C977503BB}"/>
          </ac:cxnSpMkLst>
        </pc:cxnChg>
        <pc:cxnChg chg="add mod">
          <ac:chgData name="Andrey Guskov" userId="b248e35349e538ee" providerId="LiveId" clId="{EEB38CAE-F5AA-4DAD-AF55-F4658F5C6329}" dt="2022-05-31T03:47:40.388" v="711" actId="1076"/>
          <ac:cxnSpMkLst>
            <pc:docMk/>
            <pc:sldMk cId="4149311156" sldId="257"/>
            <ac:cxnSpMk id="29" creationId="{1CC5A369-BE59-B14E-BC93-028D02878BD9}"/>
          </ac:cxnSpMkLst>
        </pc:cxnChg>
        <pc:cxnChg chg="add mod">
          <ac:chgData name="Andrey Guskov" userId="b248e35349e538ee" providerId="LiveId" clId="{EEB38CAE-F5AA-4DAD-AF55-F4658F5C6329}" dt="2022-05-31T03:47:49.424" v="715" actId="1076"/>
          <ac:cxnSpMkLst>
            <pc:docMk/>
            <pc:sldMk cId="4149311156" sldId="257"/>
            <ac:cxnSpMk id="31" creationId="{F2247496-D479-A029-4CC1-007C15E2DC77}"/>
          </ac:cxnSpMkLst>
        </pc:cxnChg>
        <pc:cxnChg chg="add mod">
          <ac:chgData name="Andrey Guskov" userId="b248e35349e538ee" providerId="LiveId" clId="{EEB38CAE-F5AA-4DAD-AF55-F4658F5C6329}" dt="2022-05-31T03:48:17.682" v="722" actId="1076"/>
          <ac:cxnSpMkLst>
            <pc:docMk/>
            <pc:sldMk cId="4149311156" sldId="257"/>
            <ac:cxnSpMk id="33" creationId="{00488CE1-E3C9-8828-DC9A-9ADA07EA8B57}"/>
          </ac:cxnSpMkLst>
        </pc:cxnChg>
      </pc:sldChg>
      <pc:sldChg chg="modSp mod">
        <pc:chgData name="Andrey Guskov" userId="b248e35349e538ee" providerId="LiveId" clId="{EEB38CAE-F5AA-4DAD-AF55-F4658F5C6329}" dt="2022-06-01T10:54:02.433" v="7460" actId="20577"/>
        <pc:sldMkLst>
          <pc:docMk/>
          <pc:sldMk cId="3974545798" sldId="259"/>
        </pc:sldMkLst>
        <pc:spChg chg="mod">
          <ac:chgData name="Andrey Guskov" userId="b248e35349e538ee" providerId="LiveId" clId="{EEB38CAE-F5AA-4DAD-AF55-F4658F5C6329}" dt="2022-06-01T09:16:53.499" v="5961" actId="14100"/>
          <ac:spMkLst>
            <pc:docMk/>
            <pc:sldMk cId="3974545798" sldId="259"/>
            <ac:spMk id="5" creationId="{F6959D31-02C7-4D3F-A61F-B91CFBF0BB03}"/>
          </ac:spMkLst>
        </pc:spChg>
        <pc:spChg chg="mod">
          <ac:chgData name="Andrey Guskov" userId="b248e35349e538ee" providerId="LiveId" clId="{EEB38CAE-F5AA-4DAD-AF55-F4658F5C6329}" dt="2022-06-01T09:16:59.299" v="5977" actId="1036"/>
          <ac:spMkLst>
            <pc:docMk/>
            <pc:sldMk cId="3974545798" sldId="259"/>
            <ac:spMk id="36" creationId="{33CD6F5F-8D91-4E82-AE39-B55FB1942249}"/>
          </ac:spMkLst>
        </pc:spChg>
        <pc:spChg chg="mod">
          <ac:chgData name="Andrey Guskov" userId="b248e35349e538ee" providerId="LiveId" clId="{EEB38CAE-F5AA-4DAD-AF55-F4658F5C6329}" dt="2022-06-01T09:17:04.834" v="5978" actId="1076"/>
          <ac:spMkLst>
            <pc:docMk/>
            <pc:sldMk cId="3974545798" sldId="259"/>
            <ac:spMk id="37" creationId="{6F6D6604-FD09-49DA-846F-A69253C8339F}"/>
          </ac:spMkLst>
        </pc:spChg>
        <pc:spChg chg="mod">
          <ac:chgData name="Andrey Guskov" userId="b248e35349e538ee" providerId="LiveId" clId="{EEB38CAE-F5AA-4DAD-AF55-F4658F5C6329}" dt="2022-06-01T09:16:59.299" v="5977" actId="1036"/>
          <ac:spMkLst>
            <pc:docMk/>
            <pc:sldMk cId="3974545798" sldId="259"/>
            <ac:spMk id="40" creationId="{DB8E4E86-FB11-4E69-8EC3-8399287423D0}"/>
          </ac:spMkLst>
        </pc:spChg>
        <pc:spChg chg="mod">
          <ac:chgData name="Andrey Guskov" userId="b248e35349e538ee" providerId="LiveId" clId="{EEB38CAE-F5AA-4DAD-AF55-F4658F5C6329}" dt="2022-06-01T10:54:02.433" v="7460" actId="20577"/>
          <ac:spMkLst>
            <pc:docMk/>
            <pc:sldMk cId="3974545798" sldId="259"/>
            <ac:spMk id="41" creationId="{943CEE4A-70C9-413C-9CCC-0708B0589E30}"/>
          </ac:spMkLst>
        </pc:spChg>
        <pc:spChg chg="mod">
          <ac:chgData name="Andrey Guskov" userId="b248e35349e538ee" providerId="LiveId" clId="{EEB38CAE-F5AA-4DAD-AF55-F4658F5C6329}" dt="2022-06-01T09:16:59.299" v="5977" actId="1036"/>
          <ac:spMkLst>
            <pc:docMk/>
            <pc:sldMk cId="3974545798" sldId="259"/>
            <ac:spMk id="44" creationId="{E060CB0B-C99B-4CAD-AA18-DF2185FEFB2B}"/>
          </ac:spMkLst>
        </pc:spChg>
        <pc:picChg chg="mod">
          <ac:chgData name="Andrey Guskov" userId="b248e35349e538ee" providerId="LiveId" clId="{EEB38CAE-F5AA-4DAD-AF55-F4658F5C6329}" dt="2022-06-01T09:16:59.299" v="5977" actId="1036"/>
          <ac:picMkLst>
            <pc:docMk/>
            <pc:sldMk cId="3974545798" sldId="259"/>
            <ac:picMk id="1030" creationId="{DB3AD0A1-A326-4F94-A305-F1369DF303F7}"/>
          </ac:picMkLst>
        </pc:picChg>
      </pc:sldChg>
      <pc:sldChg chg="modSp mod ord">
        <pc:chgData name="Andrey Guskov" userId="b248e35349e538ee" providerId="LiveId" clId="{EEB38CAE-F5AA-4DAD-AF55-F4658F5C6329}" dt="2022-06-01T11:29:45.934" v="7782" actId="20577"/>
        <pc:sldMkLst>
          <pc:docMk/>
          <pc:sldMk cId="1463462946" sldId="260"/>
        </pc:sldMkLst>
        <pc:spChg chg="mod">
          <ac:chgData name="Andrey Guskov" userId="b248e35349e538ee" providerId="LiveId" clId="{EEB38CAE-F5AA-4DAD-AF55-F4658F5C6329}" dt="2022-06-01T11:29:45.934" v="7782" actId="20577"/>
          <ac:spMkLst>
            <pc:docMk/>
            <pc:sldMk cId="1463462946" sldId="260"/>
            <ac:spMk id="10" creationId="{E99933E7-8024-A0AF-4A73-211046B337C5}"/>
          </ac:spMkLst>
        </pc:spChg>
      </pc:sldChg>
      <pc:sldChg chg="ord">
        <pc:chgData name="Andrey Guskov" userId="b248e35349e538ee" providerId="LiveId" clId="{EEB38CAE-F5AA-4DAD-AF55-F4658F5C6329}" dt="2022-06-01T10:55:14.369" v="7511"/>
        <pc:sldMkLst>
          <pc:docMk/>
          <pc:sldMk cId="2943559186" sldId="261"/>
        </pc:sldMkLst>
      </pc:sldChg>
      <pc:sldChg chg="addSp delSp modSp mod ord">
        <pc:chgData name="Andrey Guskov" userId="b248e35349e538ee" providerId="LiveId" clId="{EEB38CAE-F5AA-4DAD-AF55-F4658F5C6329}" dt="2022-06-01T11:25:57.408" v="7636"/>
        <pc:sldMkLst>
          <pc:docMk/>
          <pc:sldMk cId="3584718763" sldId="265"/>
        </pc:sldMkLst>
        <pc:spChg chg="mod">
          <ac:chgData name="Andrey Guskov" userId="b248e35349e538ee" providerId="LiveId" clId="{EEB38CAE-F5AA-4DAD-AF55-F4658F5C6329}" dt="2022-06-01T10:52:18.654" v="7370" actId="20577"/>
          <ac:spMkLst>
            <pc:docMk/>
            <pc:sldMk cId="3584718763" sldId="265"/>
            <ac:spMk id="2" creationId="{6F8BE90E-EB4A-433E-9537-2818EA1EBE5A}"/>
          </ac:spMkLst>
        </pc:spChg>
        <pc:spChg chg="mod">
          <ac:chgData name="Andrey Guskov" userId="b248e35349e538ee" providerId="LiveId" clId="{EEB38CAE-F5AA-4DAD-AF55-F4658F5C6329}" dt="2022-05-31T16:41:27.519" v="2958" actId="6549"/>
          <ac:spMkLst>
            <pc:docMk/>
            <pc:sldMk cId="3584718763" sldId="265"/>
            <ac:spMk id="3" creationId="{FB5A60B6-B368-4190-A54D-791EFD40B134}"/>
          </ac:spMkLst>
        </pc:spChg>
        <pc:spChg chg="add mod">
          <ac:chgData name="Andrey Guskov" userId="b248e35349e538ee" providerId="LiveId" clId="{EEB38CAE-F5AA-4DAD-AF55-F4658F5C6329}" dt="2022-05-31T16:41:41.845" v="2986" actId="1076"/>
          <ac:spMkLst>
            <pc:docMk/>
            <pc:sldMk cId="3584718763" sldId="265"/>
            <ac:spMk id="4" creationId="{0EA4F471-982A-C719-C053-7FB5AC54BA83}"/>
          </ac:spMkLst>
        </pc:spChg>
        <pc:spChg chg="mod">
          <ac:chgData name="Andrey Guskov" userId="b248e35349e538ee" providerId="LiveId" clId="{EEB38CAE-F5AA-4DAD-AF55-F4658F5C6329}" dt="2022-05-31T06:02:28.752" v="2537" actId="1076"/>
          <ac:spMkLst>
            <pc:docMk/>
            <pc:sldMk cId="3584718763" sldId="265"/>
            <ac:spMk id="5" creationId="{D2632AFD-5110-80DD-EFC0-7CAE1A7C3EBD}"/>
          </ac:spMkLst>
        </pc:spChg>
        <pc:spChg chg="add mod">
          <ac:chgData name="Andrey Guskov" userId="b248e35349e538ee" providerId="LiveId" clId="{EEB38CAE-F5AA-4DAD-AF55-F4658F5C6329}" dt="2022-05-31T16:41:38.672" v="2985" actId="1035"/>
          <ac:spMkLst>
            <pc:docMk/>
            <pc:sldMk cId="3584718763" sldId="265"/>
            <ac:spMk id="6" creationId="{8616FD66-800F-EE6A-523A-E4F725EF6941}"/>
          </ac:spMkLst>
        </pc:spChg>
        <pc:spChg chg="add mod">
          <ac:chgData name="Andrey Guskov" userId="b248e35349e538ee" providerId="LiveId" clId="{EEB38CAE-F5AA-4DAD-AF55-F4658F5C6329}" dt="2022-05-31T16:41:38.672" v="2985" actId="1035"/>
          <ac:spMkLst>
            <pc:docMk/>
            <pc:sldMk cId="3584718763" sldId="265"/>
            <ac:spMk id="7" creationId="{D99D70B4-A423-F446-C1E4-48A51A46370B}"/>
          </ac:spMkLst>
        </pc:spChg>
        <pc:spChg chg="add del mod">
          <ac:chgData name="Andrey Guskov" userId="b248e35349e538ee" providerId="LiveId" clId="{EEB38CAE-F5AA-4DAD-AF55-F4658F5C6329}" dt="2022-05-31T13:46:35.954" v="2790" actId="478"/>
          <ac:spMkLst>
            <pc:docMk/>
            <pc:sldMk cId="3584718763" sldId="265"/>
            <ac:spMk id="8" creationId="{CBE8A410-28CA-3A05-6E17-F085917D993E}"/>
          </ac:spMkLst>
        </pc:spChg>
        <pc:spChg chg="add mod">
          <ac:chgData name="Andrey Guskov" userId="b248e35349e538ee" providerId="LiveId" clId="{EEB38CAE-F5AA-4DAD-AF55-F4658F5C6329}" dt="2022-05-31T16:41:38.672" v="2985" actId="1035"/>
          <ac:spMkLst>
            <pc:docMk/>
            <pc:sldMk cId="3584718763" sldId="265"/>
            <ac:spMk id="9" creationId="{B249D165-D349-2AF0-A336-2BD6AECC0AE6}"/>
          </ac:spMkLst>
        </pc:spChg>
        <pc:spChg chg="add mod">
          <ac:chgData name="Andrey Guskov" userId="b248e35349e538ee" providerId="LiveId" clId="{EEB38CAE-F5AA-4DAD-AF55-F4658F5C6329}" dt="2022-05-31T16:41:38.672" v="2985" actId="1035"/>
          <ac:spMkLst>
            <pc:docMk/>
            <pc:sldMk cId="3584718763" sldId="265"/>
            <ac:spMk id="10" creationId="{8E0B19C1-2BE0-F7C0-2BAE-AB9B48854292}"/>
          </ac:spMkLst>
        </pc:spChg>
        <pc:spChg chg="add mod">
          <ac:chgData name="Andrey Guskov" userId="b248e35349e538ee" providerId="LiveId" clId="{EEB38CAE-F5AA-4DAD-AF55-F4658F5C6329}" dt="2022-05-31T16:41:38.672" v="2985" actId="1035"/>
          <ac:spMkLst>
            <pc:docMk/>
            <pc:sldMk cId="3584718763" sldId="265"/>
            <ac:spMk id="11" creationId="{7E7FFAF2-45C9-4846-C19C-BA44BFE4C855}"/>
          </ac:spMkLst>
        </pc:spChg>
        <pc:spChg chg="add mod">
          <ac:chgData name="Andrey Guskov" userId="b248e35349e538ee" providerId="LiveId" clId="{EEB38CAE-F5AA-4DAD-AF55-F4658F5C6329}" dt="2022-05-31T16:41:38.672" v="2985" actId="1035"/>
          <ac:spMkLst>
            <pc:docMk/>
            <pc:sldMk cId="3584718763" sldId="265"/>
            <ac:spMk id="12" creationId="{194D7B8A-3FB9-D3DA-EE8A-99584C7010E1}"/>
          </ac:spMkLst>
        </pc:spChg>
        <pc:spChg chg="add mod">
          <ac:chgData name="Andrey Guskov" userId="b248e35349e538ee" providerId="LiveId" clId="{EEB38CAE-F5AA-4DAD-AF55-F4658F5C6329}" dt="2022-05-31T16:41:38.672" v="2985" actId="1035"/>
          <ac:spMkLst>
            <pc:docMk/>
            <pc:sldMk cId="3584718763" sldId="265"/>
            <ac:spMk id="13" creationId="{A67F7CCB-8D71-EC4A-9511-E3E2E9DA3F84}"/>
          </ac:spMkLst>
        </pc:spChg>
        <pc:spChg chg="add mod">
          <ac:chgData name="Andrey Guskov" userId="b248e35349e538ee" providerId="LiveId" clId="{EEB38CAE-F5AA-4DAD-AF55-F4658F5C6329}" dt="2022-05-31T16:41:38.672" v="2985" actId="1035"/>
          <ac:spMkLst>
            <pc:docMk/>
            <pc:sldMk cId="3584718763" sldId="265"/>
            <ac:spMk id="14" creationId="{81C5AB8D-4960-3C5A-C266-FCF20E3230B0}"/>
          </ac:spMkLst>
        </pc:spChg>
        <pc:spChg chg="add mod">
          <ac:chgData name="Andrey Guskov" userId="b248e35349e538ee" providerId="LiveId" clId="{EEB38CAE-F5AA-4DAD-AF55-F4658F5C6329}" dt="2022-05-31T16:42:11.977" v="2990" actId="1076"/>
          <ac:spMkLst>
            <pc:docMk/>
            <pc:sldMk cId="3584718763" sldId="265"/>
            <ac:spMk id="15" creationId="{E20F8D44-94B7-F621-7F19-401425BE69A9}"/>
          </ac:spMkLst>
        </pc:spChg>
        <pc:spChg chg="add mod">
          <ac:chgData name="Andrey Guskov" userId="b248e35349e538ee" providerId="LiveId" clId="{EEB38CAE-F5AA-4DAD-AF55-F4658F5C6329}" dt="2022-05-31T16:42:17.244" v="2992" actId="1076"/>
          <ac:spMkLst>
            <pc:docMk/>
            <pc:sldMk cId="3584718763" sldId="265"/>
            <ac:spMk id="18" creationId="{E5894EA9-BFB8-F89B-44E3-4A3AACE85BBC}"/>
          </ac:spMkLst>
        </pc:spChg>
        <pc:spChg chg="add mod">
          <ac:chgData name="Andrey Guskov" userId="b248e35349e538ee" providerId="LiveId" clId="{EEB38CAE-F5AA-4DAD-AF55-F4658F5C6329}" dt="2022-05-31T16:42:20.217" v="2994" actId="1076"/>
          <ac:spMkLst>
            <pc:docMk/>
            <pc:sldMk cId="3584718763" sldId="265"/>
            <ac:spMk id="19" creationId="{909D95E5-EB27-97A1-E61C-EFF57AB11D1B}"/>
          </ac:spMkLst>
        </pc:spChg>
        <pc:spChg chg="add mod">
          <ac:chgData name="Andrey Guskov" userId="b248e35349e538ee" providerId="LiveId" clId="{EEB38CAE-F5AA-4DAD-AF55-F4658F5C6329}" dt="2022-05-31T16:42:26.089" v="2996" actId="1076"/>
          <ac:spMkLst>
            <pc:docMk/>
            <pc:sldMk cId="3584718763" sldId="265"/>
            <ac:spMk id="20" creationId="{DCECED01-9398-8842-2B8B-0B515F30F23C}"/>
          </ac:spMkLst>
        </pc:spChg>
        <pc:spChg chg="add mod">
          <ac:chgData name="Andrey Guskov" userId="b248e35349e538ee" providerId="LiveId" clId="{EEB38CAE-F5AA-4DAD-AF55-F4658F5C6329}" dt="2022-05-31T16:42:29.937" v="2998" actId="1076"/>
          <ac:spMkLst>
            <pc:docMk/>
            <pc:sldMk cId="3584718763" sldId="265"/>
            <ac:spMk id="21" creationId="{A6C4BE87-C6D7-0E60-46FF-32EEA9868E99}"/>
          </ac:spMkLst>
        </pc:spChg>
        <pc:spChg chg="add mod">
          <ac:chgData name="Andrey Guskov" userId="b248e35349e538ee" providerId="LiveId" clId="{EEB38CAE-F5AA-4DAD-AF55-F4658F5C6329}" dt="2022-05-31T16:42:33.907" v="3001" actId="14100"/>
          <ac:spMkLst>
            <pc:docMk/>
            <pc:sldMk cId="3584718763" sldId="265"/>
            <ac:spMk id="22" creationId="{671A6253-ED32-41D2-5104-48046E58AE7B}"/>
          </ac:spMkLst>
        </pc:spChg>
        <pc:spChg chg="add mod">
          <ac:chgData name="Andrey Guskov" userId="b248e35349e538ee" providerId="LiveId" clId="{EEB38CAE-F5AA-4DAD-AF55-F4658F5C6329}" dt="2022-05-31T16:42:44.291" v="3004" actId="1076"/>
          <ac:spMkLst>
            <pc:docMk/>
            <pc:sldMk cId="3584718763" sldId="265"/>
            <ac:spMk id="23" creationId="{CB6BD052-0E8E-3B66-E892-A157684B24D5}"/>
          </ac:spMkLst>
        </pc:spChg>
        <pc:picChg chg="add mod">
          <ac:chgData name="Andrey Guskov" userId="b248e35349e538ee" providerId="LiveId" clId="{EEB38CAE-F5AA-4DAD-AF55-F4658F5C6329}" dt="2022-05-31T16:41:38.672" v="2985" actId="1035"/>
          <ac:picMkLst>
            <pc:docMk/>
            <pc:sldMk cId="3584718763" sldId="265"/>
            <ac:picMk id="1026" creationId="{7D0559B0-9077-2776-2F99-5956DD53FEDE}"/>
          </ac:picMkLst>
        </pc:picChg>
      </pc:sldChg>
      <pc:sldChg chg="ord">
        <pc:chgData name="Andrey Guskov" userId="b248e35349e538ee" providerId="LiveId" clId="{EEB38CAE-F5AA-4DAD-AF55-F4658F5C6329}" dt="2022-05-31T04:28:46.215" v="1511"/>
        <pc:sldMkLst>
          <pc:docMk/>
          <pc:sldMk cId="1088295402" sldId="267"/>
        </pc:sldMkLst>
      </pc:sldChg>
      <pc:sldChg chg="delSp modSp add del mod">
        <pc:chgData name="Andrey Guskov" userId="b248e35349e538ee" providerId="LiveId" clId="{EEB38CAE-F5AA-4DAD-AF55-F4658F5C6329}" dt="2022-05-31T04:28:44.043" v="1509"/>
        <pc:sldMkLst>
          <pc:docMk/>
          <pc:sldMk cId="3762341986" sldId="378"/>
        </pc:sldMkLst>
        <pc:spChg chg="mod">
          <ac:chgData name="Andrey Guskov" userId="b248e35349e538ee" providerId="LiveId" clId="{EEB38CAE-F5AA-4DAD-AF55-F4658F5C6329}" dt="2022-05-31T03:36:13.163" v="625" actId="20577"/>
          <ac:spMkLst>
            <pc:docMk/>
            <pc:sldMk cId="3762341986" sldId="378"/>
            <ac:spMk id="13" creationId="{5882C727-0951-426B-95AC-4866F0F93952}"/>
          </ac:spMkLst>
        </pc:spChg>
        <pc:picChg chg="del">
          <ac:chgData name="Andrey Guskov" userId="b248e35349e538ee" providerId="LiveId" clId="{EEB38CAE-F5AA-4DAD-AF55-F4658F5C6329}" dt="2022-05-31T03:31:58.965" v="623" actId="478"/>
          <ac:picMkLst>
            <pc:docMk/>
            <pc:sldMk cId="3762341986" sldId="378"/>
            <ac:picMk id="4" creationId="{E075C723-2E8C-4B93-9319-CE83DDEE4909}"/>
          </ac:picMkLst>
        </pc:picChg>
      </pc:sldChg>
      <pc:sldChg chg="del">
        <pc:chgData name="Andrey Guskov" userId="b248e35349e538ee" providerId="LiveId" clId="{EEB38CAE-F5AA-4DAD-AF55-F4658F5C6329}" dt="2022-05-31T04:26:51.658" v="1508" actId="47"/>
        <pc:sldMkLst>
          <pc:docMk/>
          <pc:sldMk cId="469047540" sldId="387"/>
        </pc:sldMkLst>
      </pc:sldChg>
      <pc:sldChg chg="addSp delSp modSp mod ord">
        <pc:chgData name="Andrey Guskov" userId="b248e35349e538ee" providerId="LiveId" clId="{EEB38CAE-F5AA-4DAD-AF55-F4658F5C6329}" dt="2022-06-01T11:26:20.732" v="7638"/>
        <pc:sldMkLst>
          <pc:docMk/>
          <pc:sldMk cId="1657471682" sldId="393"/>
        </pc:sldMkLst>
        <pc:spChg chg="mod">
          <ac:chgData name="Andrey Guskov" userId="b248e35349e538ee" providerId="LiveId" clId="{EEB38CAE-F5AA-4DAD-AF55-F4658F5C6329}" dt="2022-05-30T19:10:23.550" v="369" actId="20577"/>
          <ac:spMkLst>
            <pc:docMk/>
            <pc:sldMk cId="1657471682" sldId="393"/>
            <ac:spMk id="2" creationId="{40406D2B-8547-5B06-9F1C-87F75078676E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5" creationId="{FD04F334-E458-EE3D-CB8B-028382B01814}"/>
          </ac:spMkLst>
        </pc:spChg>
        <pc:spChg chg="mod">
          <ac:chgData name="Andrey Guskov" userId="b248e35349e538ee" providerId="LiveId" clId="{EEB38CAE-F5AA-4DAD-AF55-F4658F5C6329}" dt="2022-05-31T16:24:19.835" v="2823" actId="1076"/>
          <ac:spMkLst>
            <pc:docMk/>
            <pc:sldMk cId="1657471682" sldId="393"/>
            <ac:spMk id="6" creationId="{978EC5C9-6891-1E8B-D98A-E4A503D935AB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8" creationId="{4B8CD240-ECDE-7960-8FF7-C41FDF98EDE1}"/>
          </ac:spMkLst>
        </pc:spChg>
        <pc:spChg chg="add 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9" creationId="{1E39FA03-95EA-658C-89A9-B4B279BDB2B5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10" creationId="{B4D4A7D7-B429-8A77-1980-571739560B05}"/>
          </ac:spMkLst>
        </pc:spChg>
        <pc:spChg chg="mod">
          <ac:chgData name="Andrey Guskov" userId="b248e35349e538ee" providerId="LiveId" clId="{EEB38CAE-F5AA-4DAD-AF55-F4658F5C6329}" dt="2022-05-31T16:23:52.995" v="2821" actId="1076"/>
          <ac:spMkLst>
            <pc:docMk/>
            <pc:sldMk cId="1657471682" sldId="393"/>
            <ac:spMk id="12" creationId="{373E4579-FB5B-BB83-EC2D-CF4821AD6066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14" creationId="{702B5A41-B760-ABA9-1818-2E0EAD20A759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16" creationId="{9F554788-316D-20AB-4323-C289C6C6C8A9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18" creationId="{A1D90D51-7479-751B-B424-5B8BB2DFA8C7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22" creationId="{C2303A26-DD72-14DD-F0E7-D06A47E11B81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24" creationId="{ED8CFBA8-BDA2-F24F-F466-B227D1ACD219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26" creationId="{D2BB2609-FEEA-BA5F-3C66-FA24C36C75AD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36" creationId="{EE398001-DF9F-DA45-D679-E5090EC429BA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38" creationId="{1ED5AEE4-0890-8788-721C-FC7EE54D9694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40" creationId="{EF4185AF-1BB9-F08D-3078-FC0F94E5492B}"/>
          </ac:spMkLst>
        </pc:spChg>
        <pc:spChg chg="del mod">
          <ac:chgData name="Andrey Guskov" userId="b248e35349e538ee" providerId="LiveId" clId="{EEB38CAE-F5AA-4DAD-AF55-F4658F5C6329}" dt="2022-06-01T08:59:03.575" v="5430" actId="478"/>
          <ac:spMkLst>
            <pc:docMk/>
            <pc:sldMk cId="1657471682" sldId="393"/>
            <ac:spMk id="42" creationId="{23B15F64-44CE-ED38-3DDB-E489E70025B8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44" creationId="{C1E90A68-A354-A94F-AE5A-51A1F25D417B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46" creationId="{C2BC93E6-2450-777E-F595-88784372FB5C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48" creationId="{D2C7F00D-A575-44A5-3FC3-F067B5372CCB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49" creationId="{4225D706-E38F-98D1-822A-B68075314F22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50" creationId="{D63BA32C-4994-19A8-E995-C626DCD088EF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52" creationId="{818613D0-932D-6731-A372-9DE239283085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54" creationId="{FEFD4115-6E7B-55DB-6F5B-90A7FB5750D1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56" creationId="{78A24F24-BEE0-7508-4D70-FC352F11BD09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58" creationId="{8182E098-284C-AE89-D5E7-34C77A1BF6DF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60" creationId="{45469619-5C75-2FFD-FDA9-0AEF746DF274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62" creationId="{E3F8A361-57FC-1F21-F18F-F66E3E5EEED1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65" creationId="{64A6613C-CEBD-6734-9375-86AB6A873454}"/>
          </ac:spMkLst>
        </pc:spChg>
        <pc:spChg chg="mod">
          <ac:chgData name="Andrey Guskov" userId="b248e35349e538ee" providerId="LiveId" clId="{EEB38CAE-F5AA-4DAD-AF55-F4658F5C6329}" dt="2022-05-30T19:08:16.423" v="298" actId="207"/>
          <ac:spMkLst>
            <pc:docMk/>
            <pc:sldMk cId="1657471682" sldId="393"/>
            <ac:spMk id="66" creationId="{5A9195C6-DB72-9DB9-B07A-16E6EE99DB7A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69" creationId="{81694042-2D16-BBBD-41F7-E76DE8BE20CA}"/>
          </ac:spMkLst>
        </pc:spChg>
        <pc:spChg chg="add 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76" creationId="{D643CC2D-EEE5-C927-D0A9-8134CB41746B}"/>
          </ac:spMkLst>
        </pc:spChg>
        <pc:spChg chg="add 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77" creationId="{DCCE452E-33FC-FC77-529E-D53CF57697D0}"/>
          </ac:spMkLst>
        </pc:spChg>
        <pc:spChg chg="add del mod">
          <ac:chgData name="Andrey Guskov" userId="b248e35349e538ee" providerId="LiveId" clId="{EEB38CAE-F5AA-4DAD-AF55-F4658F5C6329}" dt="2022-05-30T18:57:42.594" v="189" actId="478"/>
          <ac:spMkLst>
            <pc:docMk/>
            <pc:sldMk cId="1657471682" sldId="393"/>
            <ac:spMk id="79" creationId="{091E5C17-EDA1-A08B-F3D4-BD1C739B9307}"/>
          </ac:spMkLst>
        </pc:spChg>
        <pc:spChg chg="add 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80" creationId="{C2EECFA6-E2CB-5E91-31FD-E7D5480671C6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84" creationId="{1EE7AE4E-6E32-A4F1-BE14-D5AD99D6B049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87" creationId="{ED2BC851-4E51-C835-C955-E96EF7B67FDB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90" creationId="{80EACD72-8191-DE26-7D1B-E766BC2DBEC7}"/>
          </ac:spMkLst>
        </pc:spChg>
        <pc:spChg chg="add mod">
          <ac:chgData name="Andrey Guskov" userId="b248e35349e538ee" providerId="LiveId" clId="{EEB38CAE-F5AA-4DAD-AF55-F4658F5C6329}" dt="2022-05-30T19:08:51.714" v="332" actId="1076"/>
          <ac:spMkLst>
            <pc:docMk/>
            <pc:sldMk cId="1657471682" sldId="393"/>
            <ac:spMk id="92" creationId="{1CEA92A7-C60D-6047-5E42-444F1CEEF61C}"/>
          </ac:spMkLst>
        </pc:spChg>
        <pc:spChg chg="add 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93" creationId="{5B4F9ECF-7C2B-6219-D7B6-6A9AF9342F2A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95" creationId="{8BA06AB9-318C-69C7-3908-D129EB96D107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97" creationId="{F814B63F-C15F-A978-BCD3-196C33E0868A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99" creationId="{9CA78B22-FC50-2738-7958-78B8C45BE76B}"/>
          </ac:spMkLst>
        </pc:spChg>
        <pc:spChg chg="mod">
          <ac:chgData name="Andrey Guskov" userId="b248e35349e538ee" providerId="LiveId" clId="{EEB38CAE-F5AA-4DAD-AF55-F4658F5C6329}" dt="2022-05-31T06:14:17.055" v="2663" actId="14100"/>
          <ac:spMkLst>
            <pc:docMk/>
            <pc:sldMk cId="1657471682" sldId="393"/>
            <ac:spMk id="101" creationId="{A02163D9-6969-82F0-5FF6-A6F5C2D00C03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104" creationId="{A91AADE1-82E0-7F66-4FDD-DD4AB906630C}"/>
          </ac:spMkLst>
        </pc:spChg>
        <pc:spChg chg="del mod">
          <ac:chgData name="Andrey Guskov" userId="b248e35349e538ee" providerId="LiveId" clId="{EEB38CAE-F5AA-4DAD-AF55-F4658F5C6329}" dt="2022-05-30T18:48:50.008" v="40" actId="478"/>
          <ac:spMkLst>
            <pc:docMk/>
            <pc:sldMk cId="1657471682" sldId="393"/>
            <ac:spMk id="106" creationId="{DB9227C2-2F93-5F03-EFDC-4A45D6F29967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108" creationId="{9FCF36DF-DE8B-FBB7-7A5A-737C6453E2F6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112" creationId="{1B129EF3-3811-1240-9282-826B902AFD22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114" creationId="{1182AFE4-BD1A-905B-7A27-E71A72A3983F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116" creationId="{EAF12890-CBFB-58D7-30DF-DC156A653838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118" creationId="{851A41E1-C352-2710-51C1-86093E55097A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120" creationId="{0447DFFF-4C35-8B2F-0D9A-98638BCD6AA7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124" creationId="{E9CC1CC6-950A-3957-8B07-B204A331296C}"/>
          </ac:spMkLst>
        </pc:spChg>
        <pc:spChg chg="del">
          <ac:chgData name="Andrey Guskov" userId="b248e35349e538ee" providerId="LiveId" clId="{EEB38CAE-F5AA-4DAD-AF55-F4658F5C6329}" dt="2022-05-30T18:55:36.354" v="163" actId="478"/>
          <ac:spMkLst>
            <pc:docMk/>
            <pc:sldMk cId="1657471682" sldId="393"/>
            <ac:spMk id="125" creationId="{35517852-045A-5F5C-2D59-EFF3DB164BD5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127" creationId="{1ACB0B5F-D697-A3F7-A369-3FD4F0CA1A36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1027" creationId="{6A726373-9F9B-F355-6F18-5711486AEF40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1034" creationId="{AC4E0179-A9E7-569E-CB5E-68600A7E853D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1035" creationId="{70868439-E707-BD82-B3B5-40D6316AEB37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1036" creationId="{DE0A5448-C49A-2CCF-C8EE-4439074F19DF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1037" creationId="{EE85DB1A-42CF-A4BC-C352-3001C454B4C7}"/>
          </ac:spMkLst>
        </pc:spChg>
        <pc:spChg chg="mod">
          <ac:chgData name="Andrey Guskov" userId="b248e35349e538ee" providerId="LiveId" clId="{EEB38CAE-F5AA-4DAD-AF55-F4658F5C6329}" dt="2022-05-31T03:25:24.944" v="612" actId="1038"/>
          <ac:spMkLst>
            <pc:docMk/>
            <pc:sldMk cId="1657471682" sldId="393"/>
            <ac:spMk id="1038" creationId="{7CA1DCAD-0BBB-CCB4-336B-205D27B1A5E2}"/>
          </ac:spMkLst>
        </pc:spChg>
        <pc:spChg chg="mod">
          <ac:chgData name="Andrey Guskov" userId="b248e35349e538ee" providerId="LiveId" clId="{EEB38CAE-F5AA-4DAD-AF55-F4658F5C6329}" dt="2022-06-01T08:59:26.372" v="5459" actId="20577"/>
          <ac:spMkLst>
            <pc:docMk/>
            <pc:sldMk cId="1657471682" sldId="393"/>
            <ac:spMk id="1043" creationId="{37FAB482-840E-CB4A-C601-DB01B037C3C7}"/>
          </ac:spMkLst>
        </pc:spChg>
        <pc:spChg chg="mod">
          <ac:chgData name="Andrey Guskov" userId="b248e35349e538ee" providerId="LiveId" clId="{EEB38CAE-F5AA-4DAD-AF55-F4658F5C6329}" dt="2022-05-31T06:14:10.425" v="2662" actId="1037"/>
          <ac:spMkLst>
            <pc:docMk/>
            <pc:sldMk cId="1657471682" sldId="393"/>
            <ac:spMk id="1051" creationId="{1966A118-02DF-7ED5-7B4F-0175CEDC73DF}"/>
          </ac:spMkLst>
        </pc:spChg>
        <pc:grpChg chg="mod">
          <ac:chgData name="Andrey Guskov" userId="b248e35349e538ee" providerId="LiveId" clId="{EEB38CAE-F5AA-4DAD-AF55-F4658F5C6329}" dt="2022-05-31T03:25:24.944" v="612" actId="1038"/>
          <ac:grpSpMkLst>
            <pc:docMk/>
            <pc:sldMk cId="1657471682" sldId="393"/>
            <ac:grpSpMk id="63" creationId="{D61BB14C-C463-E666-1F10-6265D26D3608}"/>
          </ac:grpSpMkLst>
        </pc:grpChg>
        <pc:grpChg chg="mod">
          <ac:chgData name="Andrey Guskov" userId="b248e35349e538ee" providerId="LiveId" clId="{EEB38CAE-F5AA-4DAD-AF55-F4658F5C6329}" dt="2022-05-31T03:25:24.944" v="612" actId="1038"/>
          <ac:grpSpMkLst>
            <pc:docMk/>
            <pc:sldMk cId="1657471682" sldId="393"/>
            <ac:grpSpMk id="64" creationId="{658647F0-474B-5761-2931-65D3173A59A9}"/>
          </ac:grpSpMkLst>
        </pc:grpChg>
        <pc:grpChg chg="mod">
          <ac:chgData name="Andrey Guskov" userId="b248e35349e538ee" providerId="LiveId" clId="{EEB38CAE-F5AA-4DAD-AF55-F4658F5C6329}" dt="2022-05-31T06:14:10.425" v="2662" actId="1037"/>
          <ac:grpSpMkLst>
            <pc:docMk/>
            <pc:sldMk cId="1657471682" sldId="393"/>
            <ac:grpSpMk id="70" creationId="{910A7175-8036-A573-B64F-A9CA4BD4CC55}"/>
          </ac:grpSpMkLst>
        </pc:grpChg>
        <pc:graphicFrameChg chg="mod">
          <ac:chgData name="Andrey Guskov" userId="b248e35349e538ee" providerId="LiveId" clId="{EEB38CAE-F5AA-4DAD-AF55-F4658F5C6329}" dt="2022-05-31T03:25:24.944" v="612" actId="1038"/>
          <ac:graphicFrameMkLst>
            <pc:docMk/>
            <pc:sldMk cId="1657471682" sldId="393"/>
            <ac:graphicFrameMk id="4" creationId="{A721F52D-B4D5-3735-B6F3-CABD417CDF7D}"/>
          </ac:graphicFrameMkLst>
        </pc:graphicFrameChg>
        <pc:graphicFrameChg chg="mod modGraphic">
          <ac:chgData name="Andrey Guskov" userId="b248e35349e538ee" providerId="LiveId" clId="{EEB38CAE-F5AA-4DAD-AF55-F4658F5C6329}" dt="2022-05-31T06:14:10.425" v="2662" actId="1037"/>
          <ac:graphicFrameMkLst>
            <pc:docMk/>
            <pc:sldMk cId="1657471682" sldId="393"/>
            <ac:graphicFrameMk id="67" creationId="{A6967DF0-A1F6-3C23-2E1C-34F75E9F36BF}"/>
          </ac:graphicFrameMkLst>
        </pc:graphicFrameChg>
        <pc:graphicFrameChg chg="add mod">
          <ac:chgData name="Andrey Guskov" userId="b248e35349e538ee" providerId="LiveId" clId="{EEB38CAE-F5AA-4DAD-AF55-F4658F5C6329}" dt="2022-05-30T18:54:34.665" v="69" actId="571"/>
          <ac:graphicFrameMkLst>
            <pc:docMk/>
            <pc:sldMk cId="1657471682" sldId="393"/>
            <ac:graphicFrameMk id="78" creationId="{35DDBE2A-D68F-D6BB-602B-C6AE380E2623}"/>
          </ac:graphicFrameMkLst>
        </pc:graphicFrameChg>
        <pc:picChg chg="mod">
          <ac:chgData name="Andrey Guskov" userId="b248e35349e538ee" providerId="LiveId" clId="{EEB38CAE-F5AA-4DAD-AF55-F4658F5C6329}" dt="2022-05-31T06:14:10.425" v="2662" actId="1037"/>
          <ac:picMkLst>
            <pc:docMk/>
            <pc:sldMk cId="1657471682" sldId="393"/>
            <ac:picMk id="71" creationId="{2360826D-8AD4-D3ED-EF5E-5B432373A02B}"/>
          </ac:picMkLst>
        </pc:picChg>
        <pc:picChg chg="mod">
          <ac:chgData name="Andrey Guskov" userId="b248e35349e538ee" providerId="LiveId" clId="{EEB38CAE-F5AA-4DAD-AF55-F4658F5C6329}" dt="2022-05-31T06:14:10.425" v="2662" actId="1037"/>
          <ac:picMkLst>
            <pc:docMk/>
            <pc:sldMk cId="1657471682" sldId="393"/>
            <ac:picMk id="72" creationId="{EAD6E717-FEBD-CCF6-C1C3-B45148A179F1}"/>
          </ac:picMkLst>
        </pc:picChg>
        <pc:picChg chg="mod">
          <ac:chgData name="Andrey Guskov" userId="b248e35349e538ee" providerId="LiveId" clId="{EEB38CAE-F5AA-4DAD-AF55-F4658F5C6329}" dt="2022-05-31T06:14:10.425" v="2662" actId="1037"/>
          <ac:picMkLst>
            <pc:docMk/>
            <pc:sldMk cId="1657471682" sldId="393"/>
            <ac:picMk id="73" creationId="{646A91CE-97BA-95F2-2D88-D0F2935A919E}"/>
          </ac:picMkLst>
        </pc:picChg>
        <pc:picChg chg="mod">
          <ac:chgData name="Andrey Guskov" userId="b248e35349e538ee" providerId="LiveId" clId="{EEB38CAE-F5AA-4DAD-AF55-F4658F5C6329}" dt="2022-05-31T06:14:10.425" v="2662" actId="1037"/>
          <ac:picMkLst>
            <pc:docMk/>
            <pc:sldMk cId="1657471682" sldId="393"/>
            <ac:picMk id="74" creationId="{B204589C-6BBE-CEFD-4816-EFE4301909B7}"/>
          </ac:picMkLst>
        </pc:picChg>
        <pc:picChg chg="mod">
          <ac:chgData name="Andrey Guskov" userId="b248e35349e538ee" providerId="LiveId" clId="{EEB38CAE-F5AA-4DAD-AF55-F4658F5C6329}" dt="2022-05-31T06:14:10.425" v="2662" actId="1037"/>
          <ac:picMkLst>
            <pc:docMk/>
            <pc:sldMk cId="1657471682" sldId="393"/>
            <ac:picMk id="82" creationId="{D4B514FF-BE38-754D-ADC3-D11F8295CDFD}"/>
          </ac:picMkLst>
        </pc:picChg>
        <pc:picChg chg="mod">
          <ac:chgData name="Andrey Guskov" userId="b248e35349e538ee" providerId="LiveId" clId="{EEB38CAE-F5AA-4DAD-AF55-F4658F5C6329}" dt="2022-05-31T06:14:10.425" v="2662" actId="1037"/>
          <ac:picMkLst>
            <pc:docMk/>
            <pc:sldMk cId="1657471682" sldId="393"/>
            <ac:picMk id="1026" creationId="{826A0AC2-551D-7279-E92F-208ED5B5D79A}"/>
          </ac:picMkLst>
        </pc:picChg>
        <pc:picChg chg="del">
          <ac:chgData name="Andrey Guskov" userId="b248e35349e538ee" providerId="LiveId" clId="{EEB38CAE-F5AA-4DAD-AF55-F4658F5C6329}" dt="2022-05-30T19:02:54.829" v="254" actId="478"/>
          <ac:picMkLst>
            <pc:docMk/>
            <pc:sldMk cId="1657471682" sldId="393"/>
            <ac:picMk id="1028" creationId="{8BC6092B-8FF9-00C5-CD97-58A5B5BB7B7B}"/>
          </ac:picMkLst>
        </pc:picChg>
        <pc:cxnChg chg="add mod">
          <ac:chgData name="Andrey Guskov" userId="b248e35349e538ee" providerId="LiveId" clId="{EEB38CAE-F5AA-4DAD-AF55-F4658F5C6329}" dt="2022-05-31T03:25:24.944" v="612" actId="1038"/>
          <ac:cxnSpMkLst>
            <pc:docMk/>
            <pc:sldMk cId="1657471682" sldId="393"/>
            <ac:cxnSpMk id="86" creationId="{29F82AA8-4A4A-184C-2ADF-59F4A0D2455C}"/>
          </ac:cxnSpMkLst>
        </pc:cxnChg>
        <pc:cxnChg chg="add mod">
          <ac:chgData name="Andrey Guskov" userId="b248e35349e538ee" providerId="LiveId" clId="{EEB38CAE-F5AA-4DAD-AF55-F4658F5C6329}" dt="2022-05-31T03:25:24.944" v="612" actId="1038"/>
          <ac:cxnSpMkLst>
            <pc:docMk/>
            <pc:sldMk cId="1657471682" sldId="393"/>
            <ac:cxnSpMk id="88" creationId="{FA099BC6-A4A6-60BE-875C-EF1C98A464C1}"/>
          </ac:cxnSpMkLst>
        </pc:cxnChg>
        <pc:cxnChg chg="add mod">
          <ac:chgData name="Andrey Guskov" userId="b248e35349e538ee" providerId="LiveId" clId="{EEB38CAE-F5AA-4DAD-AF55-F4658F5C6329}" dt="2022-05-31T03:25:24.944" v="612" actId="1038"/>
          <ac:cxnSpMkLst>
            <pc:docMk/>
            <pc:sldMk cId="1657471682" sldId="393"/>
            <ac:cxnSpMk id="89" creationId="{ACD359E4-71B8-E0C9-E9A2-3E4CE076C1DF}"/>
          </ac:cxnSpMkLst>
        </pc:cxnChg>
        <pc:cxnChg chg="add mod">
          <ac:chgData name="Andrey Guskov" userId="b248e35349e538ee" providerId="LiveId" clId="{EEB38CAE-F5AA-4DAD-AF55-F4658F5C6329}" dt="2022-05-31T06:14:20.412" v="2664" actId="14100"/>
          <ac:cxnSpMkLst>
            <pc:docMk/>
            <pc:sldMk cId="1657471682" sldId="393"/>
            <ac:cxnSpMk id="91" creationId="{A589CBC0-A147-C204-FA6A-CB6186FEBEC4}"/>
          </ac:cxnSpMkLst>
        </pc:cxnChg>
        <pc:cxnChg chg="mod">
          <ac:chgData name="Andrey Guskov" userId="b248e35349e538ee" providerId="LiveId" clId="{EEB38CAE-F5AA-4DAD-AF55-F4658F5C6329}" dt="2022-05-31T03:25:24.944" v="612" actId="1038"/>
          <ac:cxnSpMkLst>
            <pc:docMk/>
            <pc:sldMk cId="1657471682" sldId="393"/>
            <ac:cxnSpMk id="1025" creationId="{C93C47DA-B286-046C-4F2B-427AC111FA77}"/>
          </ac:cxnSpMkLst>
        </pc:cxnChg>
        <pc:cxnChg chg="mod">
          <ac:chgData name="Andrey Guskov" userId="b248e35349e538ee" providerId="LiveId" clId="{EEB38CAE-F5AA-4DAD-AF55-F4658F5C6329}" dt="2022-05-31T03:25:24.944" v="612" actId="1038"/>
          <ac:cxnSpMkLst>
            <pc:docMk/>
            <pc:sldMk cId="1657471682" sldId="393"/>
            <ac:cxnSpMk id="1029" creationId="{DE74BBC2-07EF-2C64-AB3C-0B4688396548}"/>
          </ac:cxnSpMkLst>
        </pc:cxnChg>
        <pc:cxnChg chg="del mod">
          <ac:chgData name="Andrey Guskov" userId="b248e35349e538ee" providerId="LiveId" clId="{EEB38CAE-F5AA-4DAD-AF55-F4658F5C6329}" dt="2022-05-30T19:06:17.037" v="282" actId="478"/>
          <ac:cxnSpMkLst>
            <pc:docMk/>
            <pc:sldMk cId="1657471682" sldId="393"/>
            <ac:cxnSpMk id="1030" creationId="{3049934F-C278-D3A7-6581-5328355834CD}"/>
          </ac:cxnSpMkLst>
        </pc:cxnChg>
        <pc:cxnChg chg="del mod">
          <ac:chgData name="Andrey Guskov" userId="b248e35349e538ee" providerId="LiveId" clId="{EEB38CAE-F5AA-4DAD-AF55-F4658F5C6329}" dt="2022-05-30T19:05:44.449" v="276" actId="478"/>
          <ac:cxnSpMkLst>
            <pc:docMk/>
            <pc:sldMk cId="1657471682" sldId="393"/>
            <ac:cxnSpMk id="1033" creationId="{A464E56B-98A8-E414-BC95-982C9B45EAEB}"/>
          </ac:cxnSpMkLst>
        </pc:cxnChg>
        <pc:cxnChg chg="del mod">
          <ac:chgData name="Andrey Guskov" userId="b248e35349e538ee" providerId="LiveId" clId="{EEB38CAE-F5AA-4DAD-AF55-F4658F5C6329}" dt="2022-05-30T19:05:30.497" v="273" actId="478"/>
          <ac:cxnSpMkLst>
            <pc:docMk/>
            <pc:sldMk cId="1657471682" sldId="393"/>
            <ac:cxnSpMk id="1039" creationId="{2A7D3BE9-2E8B-804A-8D49-CA02D5D767F0}"/>
          </ac:cxnSpMkLst>
        </pc:cxnChg>
        <pc:cxnChg chg="del mod">
          <ac:chgData name="Andrey Guskov" userId="b248e35349e538ee" providerId="LiveId" clId="{EEB38CAE-F5AA-4DAD-AF55-F4658F5C6329}" dt="2022-05-30T19:06:05.283" v="279" actId="478"/>
          <ac:cxnSpMkLst>
            <pc:docMk/>
            <pc:sldMk cId="1657471682" sldId="393"/>
            <ac:cxnSpMk id="1040" creationId="{AA459EC3-7E4B-DB1B-A13B-16DE58B7FFD8}"/>
          </ac:cxnSpMkLst>
        </pc:cxnChg>
      </pc:sldChg>
      <pc:sldChg chg="modSp mod">
        <pc:chgData name="Andrey Guskov" userId="b248e35349e538ee" providerId="LiveId" clId="{EEB38CAE-F5AA-4DAD-AF55-F4658F5C6329}" dt="2022-06-01T10:52:33.154" v="7376" actId="20577"/>
        <pc:sldMkLst>
          <pc:docMk/>
          <pc:sldMk cId="2243294666" sldId="394"/>
        </pc:sldMkLst>
        <pc:spChg chg="mod">
          <ac:chgData name="Andrey Guskov" userId="b248e35349e538ee" providerId="LiveId" clId="{EEB38CAE-F5AA-4DAD-AF55-F4658F5C6329}" dt="2022-06-01T10:52:33.154" v="7376" actId="20577"/>
          <ac:spMkLst>
            <pc:docMk/>
            <pc:sldMk cId="2243294666" sldId="394"/>
            <ac:spMk id="2" creationId="{801FBDDB-5221-244C-4A11-FB3AA0C18BFD}"/>
          </ac:spMkLst>
        </pc:spChg>
        <pc:spChg chg="mod">
          <ac:chgData name="Andrey Guskov" userId="b248e35349e538ee" providerId="LiveId" clId="{EEB38CAE-F5AA-4DAD-AF55-F4658F5C6329}" dt="2022-05-31T05:10:45.109" v="2518" actId="14100"/>
          <ac:spMkLst>
            <pc:docMk/>
            <pc:sldMk cId="2243294666" sldId="394"/>
            <ac:spMk id="24" creationId="{668B4C58-D123-39D7-DE64-8B342B4B419F}"/>
          </ac:spMkLst>
        </pc:spChg>
        <pc:spChg chg="mod">
          <ac:chgData name="Andrey Guskov" userId="b248e35349e538ee" providerId="LiveId" clId="{EEB38CAE-F5AA-4DAD-AF55-F4658F5C6329}" dt="2022-05-31T05:10:40.791" v="2516" actId="14100"/>
          <ac:spMkLst>
            <pc:docMk/>
            <pc:sldMk cId="2243294666" sldId="394"/>
            <ac:spMk id="28" creationId="{183BF39D-EC06-8056-AC17-85C820EA0CE3}"/>
          </ac:spMkLst>
        </pc:spChg>
      </pc:sldChg>
      <pc:sldChg chg="addSp delSp modSp mod">
        <pc:chgData name="Andrey Guskov" userId="b248e35349e538ee" providerId="LiveId" clId="{EEB38CAE-F5AA-4DAD-AF55-F4658F5C6329}" dt="2022-06-01T11:28:31.186" v="7765" actId="20577"/>
        <pc:sldMkLst>
          <pc:docMk/>
          <pc:sldMk cId="2601464317" sldId="397"/>
        </pc:sldMkLst>
        <pc:spChg chg="mod">
          <ac:chgData name="Andrey Guskov" userId="b248e35349e538ee" providerId="LiveId" clId="{EEB38CAE-F5AA-4DAD-AF55-F4658F5C6329}" dt="2022-06-01T11:28:31.186" v="7765" actId="20577"/>
          <ac:spMkLst>
            <pc:docMk/>
            <pc:sldMk cId="2601464317" sldId="397"/>
            <ac:spMk id="4" creationId="{2B456FB3-309D-8FF4-AFE8-7F5D1873B3FC}"/>
          </ac:spMkLst>
        </pc:spChg>
        <pc:spChg chg="mod">
          <ac:chgData name="Andrey Guskov" userId="b248e35349e538ee" providerId="LiveId" clId="{EEB38CAE-F5AA-4DAD-AF55-F4658F5C6329}" dt="2022-06-01T11:25:04.038" v="7603" actId="20577"/>
          <ac:spMkLst>
            <pc:docMk/>
            <pc:sldMk cId="2601464317" sldId="397"/>
            <ac:spMk id="5" creationId="{21CFBA1E-2730-2FB3-56E4-8D05A735A6A5}"/>
          </ac:spMkLst>
        </pc:spChg>
        <pc:spChg chg="mod">
          <ac:chgData name="Andrey Guskov" userId="b248e35349e538ee" providerId="LiveId" clId="{EEB38CAE-F5AA-4DAD-AF55-F4658F5C6329}" dt="2022-06-01T11:10:40.976" v="7587" actId="20577"/>
          <ac:spMkLst>
            <pc:docMk/>
            <pc:sldMk cId="2601464317" sldId="397"/>
            <ac:spMk id="6" creationId="{EB79F794-5CE4-9023-D27A-EE85C263C8FE}"/>
          </ac:spMkLst>
        </pc:spChg>
        <pc:spChg chg="mod">
          <ac:chgData name="Andrey Guskov" userId="b248e35349e538ee" providerId="LiveId" clId="{EEB38CAE-F5AA-4DAD-AF55-F4658F5C6329}" dt="2022-06-01T10:53:06.932" v="7387" actId="20577"/>
          <ac:spMkLst>
            <pc:docMk/>
            <pc:sldMk cId="2601464317" sldId="397"/>
            <ac:spMk id="7" creationId="{9FFE6F74-FEC1-2E2F-7B26-336CB0B1B6C0}"/>
          </ac:spMkLst>
        </pc:spChg>
        <pc:spChg chg="mod">
          <ac:chgData name="Andrey Guskov" userId="b248e35349e538ee" providerId="LiveId" clId="{EEB38CAE-F5AA-4DAD-AF55-F4658F5C6329}" dt="2022-06-01T11:25:32.147" v="7632" actId="14100"/>
          <ac:spMkLst>
            <pc:docMk/>
            <pc:sldMk cId="2601464317" sldId="397"/>
            <ac:spMk id="24" creationId="{F9DB2E56-B943-184C-8BEB-C799459053B7}"/>
          </ac:spMkLst>
        </pc:spChg>
        <pc:spChg chg="mod">
          <ac:chgData name="Andrey Guskov" userId="b248e35349e538ee" providerId="LiveId" clId="{EEB38CAE-F5AA-4DAD-AF55-F4658F5C6329}" dt="2022-06-01T10:43:18.964" v="6834" actId="20577"/>
          <ac:spMkLst>
            <pc:docMk/>
            <pc:sldMk cId="2601464317" sldId="397"/>
            <ac:spMk id="25" creationId="{855B168D-B1FA-766D-1FF2-E5127187CA05}"/>
          </ac:spMkLst>
        </pc:spChg>
        <pc:spChg chg="add mod">
          <ac:chgData name="Andrey Guskov" userId="b248e35349e538ee" providerId="LiveId" clId="{EEB38CAE-F5AA-4DAD-AF55-F4658F5C6329}" dt="2022-06-01T10:50:47.118" v="7313" actId="1076"/>
          <ac:spMkLst>
            <pc:docMk/>
            <pc:sldMk cId="2601464317" sldId="397"/>
            <ac:spMk id="26" creationId="{C5FE7B97-A297-2FFD-CD8F-672B7154655E}"/>
          </ac:spMkLst>
        </pc:spChg>
        <pc:spChg chg="mod">
          <ac:chgData name="Andrey Guskov" userId="b248e35349e538ee" providerId="LiveId" clId="{EEB38CAE-F5AA-4DAD-AF55-F4658F5C6329}" dt="2022-06-01T10:45:09.164" v="6951" actId="20577"/>
          <ac:spMkLst>
            <pc:docMk/>
            <pc:sldMk cId="2601464317" sldId="397"/>
            <ac:spMk id="27" creationId="{BDD736E5-D30A-1524-BAF2-9C8D411C54B8}"/>
          </ac:spMkLst>
        </pc:spChg>
        <pc:spChg chg="mod">
          <ac:chgData name="Andrey Guskov" userId="b248e35349e538ee" providerId="LiveId" clId="{EEB38CAE-F5AA-4DAD-AF55-F4658F5C6329}" dt="2022-06-01T10:51:06.465" v="7316" actId="404"/>
          <ac:spMkLst>
            <pc:docMk/>
            <pc:sldMk cId="2601464317" sldId="397"/>
            <ac:spMk id="28" creationId="{A42CC47A-EE72-A136-C890-86338CA2F475}"/>
          </ac:spMkLst>
        </pc:spChg>
        <pc:spChg chg="del mod">
          <ac:chgData name="Andrey Guskov" userId="b248e35349e538ee" providerId="LiveId" clId="{EEB38CAE-F5AA-4DAD-AF55-F4658F5C6329}" dt="2022-06-01T10:47:30.603" v="7116" actId="478"/>
          <ac:spMkLst>
            <pc:docMk/>
            <pc:sldMk cId="2601464317" sldId="397"/>
            <ac:spMk id="29" creationId="{D82D48B0-0B5D-C26F-5CE1-070027D73334}"/>
          </ac:spMkLst>
        </pc:spChg>
        <pc:spChg chg="del mod">
          <ac:chgData name="Andrey Guskov" userId="b248e35349e538ee" providerId="LiveId" clId="{EEB38CAE-F5AA-4DAD-AF55-F4658F5C6329}" dt="2022-06-01T10:49:33.589" v="7275" actId="478"/>
          <ac:spMkLst>
            <pc:docMk/>
            <pc:sldMk cId="2601464317" sldId="397"/>
            <ac:spMk id="30" creationId="{4CCE049F-65CF-6126-F04A-30A504A4221E}"/>
          </ac:spMkLst>
        </pc:spChg>
        <pc:spChg chg="add mod">
          <ac:chgData name="Andrey Guskov" userId="b248e35349e538ee" providerId="LiveId" clId="{EEB38CAE-F5AA-4DAD-AF55-F4658F5C6329}" dt="2022-06-01T10:50:36.913" v="7311" actId="1076"/>
          <ac:spMkLst>
            <pc:docMk/>
            <pc:sldMk cId="2601464317" sldId="397"/>
            <ac:spMk id="40" creationId="{06E49C6D-CA68-93F7-90EC-3BB1ADE8AAD2}"/>
          </ac:spMkLst>
        </pc:spChg>
        <pc:spChg chg="add mod">
          <ac:chgData name="Andrey Guskov" userId="b248e35349e538ee" providerId="LiveId" clId="{EEB38CAE-F5AA-4DAD-AF55-F4658F5C6329}" dt="2022-06-01T10:53:29.891" v="7430" actId="1076"/>
          <ac:spMkLst>
            <pc:docMk/>
            <pc:sldMk cId="2601464317" sldId="397"/>
            <ac:spMk id="41" creationId="{46BE6266-0B88-3304-8686-B8F20B9BE23A}"/>
          </ac:spMkLst>
        </pc:spChg>
        <pc:spChg chg="mod">
          <ac:chgData name="Andrey Guskov" userId="b248e35349e538ee" providerId="LiveId" clId="{EEB38CAE-F5AA-4DAD-AF55-F4658F5C6329}" dt="2022-06-01T10:33:04.682" v="6723" actId="20577"/>
          <ac:spMkLst>
            <pc:docMk/>
            <pc:sldMk cId="2601464317" sldId="397"/>
            <ac:spMk id="55" creationId="{86432039-E170-59CD-4F70-34D0A6C3F2BB}"/>
          </ac:spMkLst>
        </pc:spChg>
        <pc:cxnChg chg="mod">
          <ac:chgData name="Andrey Guskov" userId="b248e35349e538ee" providerId="LiveId" clId="{EEB38CAE-F5AA-4DAD-AF55-F4658F5C6329}" dt="2022-06-01T10:41:01.432" v="6804" actId="14100"/>
          <ac:cxnSpMkLst>
            <pc:docMk/>
            <pc:sldMk cId="2601464317" sldId="397"/>
            <ac:cxnSpMk id="9" creationId="{33EC7137-3089-A69D-1CE3-5369568088AF}"/>
          </ac:cxnSpMkLst>
        </pc:cxnChg>
        <pc:cxnChg chg="mod">
          <ac:chgData name="Andrey Guskov" userId="b248e35349e538ee" providerId="LiveId" clId="{EEB38CAE-F5AA-4DAD-AF55-F4658F5C6329}" dt="2022-06-01T10:40:51.795" v="6800" actId="14100"/>
          <ac:cxnSpMkLst>
            <pc:docMk/>
            <pc:sldMk cId="2601464317" sldId="397"/>
            <ac:cxnSpMk id="11" creationId="{FFFFF5C1-A773-8937-09E1-BF1EEEEFBD15}"/>
          </ac:cxnSpMkLst>
        </pc:cxnChg>
        <pc:cxnChg chg="mod">
          <ac:chgData name="Andrey Guskov" userId="b248e35349e538ee" providerId="LiveId" clId="{EEB38CAE-F5AA-4DAD-AF55-F4658F5C6329}" dt="2022-06-01T10:40:44.419" v="6796" actId="1076"/>
          <ac:cxnSpMkLst>
            <pc:docMk/>
            <pc:sldMk cId="2601464317" sldId="397"/>
            <ac:cxnSpMk id="15" creationId="{F7D965A8-7329-A048-2782-91D2DA8600E7}"/>
          </ac:cxnSpMkLst>
        </pc:cxnChg>
        <pc:cxnChg chg="mod">
          <ac:chgData name="Andrey Guskov" userId="b248e35349e538ee" providerId="LiveId" clId="{EEB38CAE-F5AA-4DAD-AF55-F4658F5C6329}" dt="2022-06-01T10:40:51.795" v="6800" actId="14100"/>
          <ac:cxnSpMkLst>
            <pc:docMk/>
            <pc:sldMk cId="2601464317" sldId="397"/>
            <ac:cxnSpMk id="17" creationId="{791A7D61-F0B6-2479-CDA8-85B4F4C0BC74}"/>
          </ac:cxnSpMkLst>
        </pc:cxnChg>
        <pc:cxnChg chg="mod">
          <ac:chgData name="Andrey Guskov" userId="b248e35349e538ee" providerId="LiveId" clId="{EEB38CAE-F5AA-4DAD-AF55-F4658F5C6329}" dt="2022-06-01T10:41:01.432" v="6804" actId="14100"/>
          <ac:cxnSpMkLst>
            <pc:docMk/>
            <pc:sldMk cId="2601464317" sldId="397"/>
            <ac:cxnSpMk id="19" creationId="{D74F51CD-89ED-A773-5842-C03249C88654}"/>
          </ac:cxnSpMkLst>
        </pc:cxnChg>
      </pc:sldChg>
      <pc:sldChg chg="ord">
        <pc:chgData name="Andrey Guskov" userId="b248e35349e538ee" providerId="LiveId" clId="{EEB38CAE-F5AA-4DAD-AF55-F4658F5C6329}" dt="2022-05-31T04:29:39.092" v="1514"/>
        <pc:sldMkLst>
          <pc:docMk/>
          <pc:sldMk cId="1209839862" sldId="399"/>
        </pc:sldMkLst>
      </pc:sldChg>
      <pc:sldChg chg="del">
        <pc:chgData name="Andrey Guskov" userId="b248e35349e538ee" providerId="LiveId" clId="{EEB38CAE-F5AA-4DAD-AF55-F4658F5C6329}" dt="2022-05-30T18:39:32.551" v="0" actId="47"/>
        <pc:sldMkLst>
          <pc:docMk/>
          <pc:sldMk cId="3880495805" sldId="407"/>
        </pc:sldMkLst>
      </pc:sldChg>
      <pc:sldChg chg="modSp mod">
        <pc:chgData name="Andrey Guskov" userId="b248e35349e538ee" providerId="LiveId" clId="{EEB38CAE-F5AA-4DAD-AF55-F4658F5C6329}" dt="2022-06-01T11:24:37.826" v="7589" actId="20577"/>
        <pc:sldMkLst>
          <pc:docMk/>
          <pc:sldMk cId="2515201073" sldId="408"/>
        </pc:sldMkLst>
        <pc:spChg chg="mod">
          <ac:chgData name="Andrey Guskov" userId="b248e35349e538ee" providerId="LiveId" clId="{EEB38CAE-F5AA-4DAD-AF55-F4658F5C6329}" dt="2022-06-01T06:17:57.958" v="3992" actId="20577"/>
          <ac:spMkLst>
            <pc:docMk/>
            <pc:sldMk cId="2515201073" sldId="408"/>
            <ac:spMk id="2" creationId="{42972369-79A8-4CA8-B1AF-1DAB1B40C783}"/>
          </ac:spMkLst>
        </pc:spChg>
        <pc:spChg chg="mod">
          <ac:chgData name="Andrey Guskov" userId="b248e35349e538ee" providerId="LiveId" clId="{EEB38CAE-F5AA-4DAD-AF55-F4658F5C6329}" dt="2022-06-01T11:24:37.826" v="7589" actId="20577"/>
          <ac:spMkLst>
            <pc:docMk/>
            <pc:sldMk cId="2515201073" sldId="408"/>
            <ac:spMk id="3" creationId="{17A24E29-070E-4637-B54E-CCA97C42BFAE}"/>
          </ac:spMkLst>
        </pc:spChg>
      </pc:sldChg>
      <pc:sldChg chg="modSp add del mod ord">
        <pc:chgData name="Andrey Guskov" userId="b248e35349e538ee" providerId="LiveId" clId="{EEB38CAE-F5AA-4DAD-AF55-F4658F5C6329}" dt="2022-06-01T08:56:01.926" v="5427"/>
        <pc:sldMkLst>
          <pc:docMk/>
          <pc:sldMk cId="2518664222" sldId="409"/>
        </pc:sldMkLst>
        <pc:spChg chg="mod">
          <ac:chgData name="Andrey Guskov" userId="b248e35349e538ee" providerId="LiveId" clId="{EEB38CAE-F5AA-4DAD-AF55-F4658F5C6329}" dt="2022-05-31T06:14:59.578" v="2665" actId="113"/>
          <ac:spMkLst>
            <pc:docMk/>
            <pc:sldMk cId="2518664222" sldId="409"/>
            <ac:spMk id="2" creationId="{C5371542-E381-4DD3-80F0-E655BFFEF47C}"/>
          </ac:spMkLst>
        </pc:spChg>
        <pc:spChg chg="mod">
          <ac:chgData name="Andrey Guskov" userId="b248e35349e538ee" providerId="LiveId" clId="{EEB38CAE-F5AA-4DAD-AF55-F4658F5C6329}" dt="2022-05-31T06:15:42.413" v="2668" actId="20577"/>
          <ac:spMkLst>
            <pc:docMk/>
            <pc:sldMk cId="2518664222" sldId="409"/>
            <ac:spMk id="3" creationId="{0A5EB76D-49CE-4900-B574-B0E1FD875CDA}"/>
          </ac:spMkLst>
        </pc:spChg>
      </pc:sldChg>
      <pc:sldChg chg="del ord">
        <pc:chgData name="Andrey Guskov" userId="b248e35349e538ee" providerId="LiveId" clId="{EEB38CAE-F5AA-4DAD-AF55-F4658F5C6329}" dt="2022-06-01T09:48:30.725" v="5983" actId="47"/>
        <pc:sldMkLst>
          <pc:docMk/>
          <pc:sldMk cId="1831554797" sldId="411"/>
        </pc:sldMkLst>
      </pc:sldChg>
      <pc:sldChg chg="modSp del mod">
        <pc:chgData name="Andrey Guskov" userId="b248e35349e538ee" providerId="LiveId" clId="{EEB38CAE-F5AA-4DAD-AF55-F4658F5C6329}" dt="2022-05-31T04:24:48.803" v="1506" actId="47"/>
        <pc:sldMkLst>
          <pc:docMk/>
          <pc:sldMk cId="904896710" sldId="412"/>
        </pc:sldMkLst>
        <pc:spChg chg="mod">
          <ac:chgData name="Andrey Guskov" userId="b248e35349e538ee" providerId="LiveId" clId="{EEB38CAE-F5AA-4DAD-AF55-F4658F5C6329}" dt="2022-05-31T04:01:35.969" v="965" actId="113"/>
          <ac:spMkLst>
            <pc:docMk/>
            <pc:sldMk cId="904896710" sldId="412"/>
            <ac:spMk id="3" creationId="{9849E59B-E32C-8C8E-808E-A24F31473E50}"/>
          </ac:spMkLst>
        </pc:spChg>
      </pc:sldChg>
      <pc:sldChg chg="addSp delSp modSp new mod ord modClrScheme delAnim modAnim chgLayout">
        <pc:chgData name="Andrey Guskov" userId="b248e35349e538ee" providerId="LiveId" clId="{EEB38CAE-F5AA-4DAD-AF55-F4658F5C6329}" dt="2022-06-01T09:01:03.009" v="5471"/>
        <pc:sldMkLst>
          <pc:docMk/>
          <pc:sldMk cId="379977618" sldId="413"/>
        </pc:sldMkLst>
        <pc:spChg chg="del mod ord">
          <ac:chgData name="Andrey Guskov" userId="b248e35349e538ee" providerId="LiveId" clId="{EEB38CAE-F5AA-4DAD-AF55-F4658F5C6329}" dt="2022-05-31T03:42:01.079" v="627" actId="700"/>
          <ac:spMkLst>
            <pc:docMk/>
            <pc:sldMk cId="379977618" sldId="413"/>
            <ac:spMk id="2" creationId="{64843799-46F4-1171-45A0-7F0AB9B48D9C}"/>
          </ac:spMkLst>
        </pc:spChg>
        <pc:spChg chg="del">
          <ac:chgData name="Andrey Guskov" userId="b248e35349e538ee" providerId="LiveId" clId="{EEB38CAE-F5AA-4DAD-AF55-F4658F5C6329}" dt="2022-05-31T03:42:01.079" v="627" actId="700"/>
          <ac:spMkLst>
            <pc:docMk/>
            <pc:sldMk cId="379977618" sldId="413"/>
            <ac:spMk id="3" creationId="{5BF63BBA-47C9-BAF5-BB11-68E3D108C985}"/>
          </ac:spMkLst>
        </pc:spChg>
        <pc:spChg chg="add mod ord">
          <ac:chgData name="Andrey Guskov" userId="b248e35349e538ee" providerId="LiveId" clId="{EEB38CAE-F5AA-4DAD-AF55-F4658F5C6329}" dt="2022-05-31T11:46:55.035" v="2711" actId="20577"/>
          <ac:spMkLst>
            <pc:docMk/>
            <pc:sldMk cId="379977618" sldId="413"/>
            <ac:spMk id="4" creationId="{774518F2-3DBC-9693-11FB-F2373B1B5602}"/>
          </ac:spMkLst>
        </pc:spChg>
        <pc:spChg chg="add mod">
          <ac:chgData name="Andrey Guskov" userId="b248e35349e538ee" providerId="LiveId" clId="{EEB38CAE-F5AA-4DAD-AF55-F4658F5C6329}" dt="2022-05-31T03:57:30.765" v="861" actId="1037"/>
          <ac:spMkLst>
            <pc:docMk/>
            <pc:sldMk cId="379977618" sldId="413"/>
            <ac:spMk id="5" creationId="{CCE0A4F6-C6ED-2B3E-42F0-377677792E63}"/>
          </ac:spMkLst>
        </pc:spChg>
        <pc:spChg chg="mod">
          <ac:chgData name="Andrey Guskov" userId="b248e35349e538ee" providerId="LiveId" clId="{EEB38CAE-F5AA-4DAD-AF55-F4658F5C6329}" dt="2022-05-31T03:57:30.765" v="861" actId="1037"/>
          <ac:spMkLst>
            <pc:docMk/>
            <pc:sldMk cId="379977618" sldId="413"/>
            <ac:spMk id="7" creationId="{E2221CB7-A8C2-3F8A-133C-9E65FE4577E2}"/>
          </ac:spMkLst>
        </pc:spChg>
        <pc:spChg chg="add mod">
          <ac:chgData name="Andrey Guskov" userId="b248e35349e538ee" providerId="LiveId" clId="{EEB38CAE-F5AA-4DAD-AF55-F4658F5C6329}" dt="2022-05-31T04:23:34.005" v="1478" actId="1036"/>
          <ac:spMkLst>
            <pc:docMk/>
            <pc:sldMk cId="379977618" sldId="413"/>
            <ac:spMk id="10" creationId="{6B8E8AED-5430-F1DC-95DA-17D9614F9942}"/>
          </ac:spMkLst>
        </pc:spChg>
        <pc:spChg chg="add mod">
          <ac:chgData name="Andrey Guskov" userId="b248e35349e538ee" providerId="LiveId" clId="{EEB38CAE-F5AA-4DAD-AF55-F4658F5C6329}" dt="2022-05-31T04:23:34.005" v="1478" actId="1036"/>
          <ac:spMkLst>
            <pc:docMk/>
            <pc:sldMk cId="379977618" sldId="413"/>
            <ac:spMk id="11" creationId="{D0492DC1-A68E-1C66-20EE-260F53A48DA8}"/>
          </ac:spMkLst>
        </pc:spChg>
        <pc:spChg chg="add mod">
          <ac:chgData name="Andrey Guskov" userId="b248e35349e538ee" providerId="LiveId" clId="{EEB38CAE-F5AA-4DAD-AF55-F4658F5C6329}" dt="2022-05-31T04:23:34.005" v="1478" actId="1036"/>
          <ac:spMkLst>
            <pc:docMk/>
            <pc:sldMk cId="379977618" sldId="413"/>
            <ac:spMk id="12" creationId="{D87D3050-396F-9456-C470-30837E6E6A2E}"/>
          </ac:spMkLst>
        </pc:spChg>
        <pc:spChg chg="add mod">
          <ac:chgData name="Andrey Guskov" userId="b248e35349e538ee" providerId="LiveId" clId="{EEB38CAE-F5AA-4DAD-AF55-F4658F5C6329}" dt="2022-05-31T03:57:30.765" v="861" actId="1037"/>
          <ac:spMkLst>
            <pc:docMk/>
            <pc:sldMk cId="379977618" sldId="413"/>
            <ac:spMk id="15" creationId="{1E3441C4-B1BC-DCEF-A2EF-B547EDE045B0}"/>
          </ac:spMkLst>
        </pc:spChg>
        <pc:spChg chg="add mod">
          <ac:chgData name="Andrey Guskov" userId="b248e35349e538ee" providerId="LiveId" clId="{EEB38CAE-F5AA-4DAD-AF55-F4658F5C6329}" dt="2022-05-31T04:23:34.005" v="1478" actId="1036"/>
          <ac:spMkLst>
            <pc:docMk/>
            <pc:sldMk cId="379977618" sldId="413"/>
            <ac:spMk id="16" creationId="{5E9E157A-1A7F-CB93-8AD3-D9C81F59140C}"/>
          </ac:spMkLst>
        </pc:spChg>
        <pc:spChg chg="add mod">
          <ac:chgData name="Andrey Guskov" userId="b248e35349e538ee" providerId="LiveId" clId="{EEB38CAE-F5AA-4DAD-AF55-F4658F5C6329}" dt="2022-05-31T03:57:30.765" v="861" actId="1037"/>
          <ac:spMkLst>
            <pc:docMk/>
            <pc:sldMk cId="379977618" sldId="413"/>
            <ac:spMk id="17" creationId="{83BC3F68-91DB-FB38-3CDA-03EAA8863716}"/>
          </ac:spMkLst>
        </pc:spChg>
        <pc:spChg chg="add mod">
          <ac:chgData name="Andrey Guskov" userId="b248e35349e538ee" providerId="LiveId" clId="{EEB38CAE-F5AA-4DAD-AF55-F4658F5C6329}" dt="2022-05-31T03:57:30.765" v="861" actId="1037"/>
          <ac:spMkLst>
            <pc:docMk/>
            <pc:sldMk cId="379977618" sldId="413"/>
            <ac:spMk id="27" creationId="{61F4905C-87E7-5A31-9BBC-FF1D632E15CF}"/>
          </ac:spMkLst>
        </pc:spChg>
        <pc:spChg chg="add mod">
          <ac:chgData name="Andrey Guskov" userId="b248e35349e538ee" providerId="LiveId" clId="{EEB38CAE-F5AA-4DAD-AF55-F4658F5C6329}" dt="2022-05-31T04:06:06.101" v="1066" actId="1076"/>
          <ac:spMkLst>
            <pc:docMk/>
            <pc:sldMk cId="379977618" sldId="413"/>
            <ac:spMk id="28" creationId="{1365142C-E429-4B8B-BBC4-8C8A5129E19B}"/>
          </ac:spMkLst>
        </pc:spChg>
        <pc:spChg chg="add mod">
          <ac:chgData name="Andrey Guskov" userId="b248e35349e538ee" providerId="LiveId" clId="{EEB38CAE-F5AA-4DAD-AF55-F4658F5C6329}" dt="2022-05-31T04:06:15.491" v="1068" actId="1076"/>
          <ac:spMkLst>
            <pc:docMk/>
            <pc:sldMk cId="379977618" sldId="413"/>
            <ac:spMk id="33" creationId="{44836663-653E-76EA-79C5-CA3B934F839A}"/>
          </ac:spMkLst>
        </pc:spChg>
        <pc:spChg chg="add del">
          <ac:chgData name="Andrey Guskov" userId="b248e35349e538ee" providerId="LiveId" clId="{EEB38CAE-F5AA-4DAD-AF55-F4658F5C6329}" dt="2022-05-31T04:03:19.658" v="1007" actId="22"/>
          <ac:spMkLst>
            <pc:docMk/>
            <pc:sldMk cId="379977618" sldId="413"/>
            <ac:spMk id="35" creationId="{6D148269-8E19-B525-9924-7F188F98830B}"/>
          </ac:spMkLst>
        </pc:spChg>
        <pc:spChg chg="add del mod">
          <ac:chgData name="Andrey Guskov" userId="b248e35349e538ee" providerId="LiveId" clId="{EEB38CAE-F5AA-4DAD-AF55-F4658F5C6329}" dt="2022-05-31T04:06:18.605" v="1069" actId="1076"/>
          <ac:spMkLst>
            <pc:docMk/>
            <pc:sldMk cId="379977618" sldId="413"/>
            <ac:spMk id="36" creationId="{5ECFAD57-B4CE-B2C6-E754-2EC2CAFE5072}"/>
          </ac:spMkLst>
        </pc:spChg>
        <pc:spChg chg="add del mod">
          <ac:chgData name="Andrey Guskov" userId="b248e35349e538ee" providerId="LiveId" clId="{EEB38CAE-F5AA-4DAD-AF55-F4658F5C6329}" dt="2022-05-31T04:06:58.626" v="1071"/>
          <ac:spMkLst>
            <pc:docMk/>
            <pc:sldMk cId="379977618" sldId="413"/>
            <ac:spMk id="41" creationId="{48FFE6C8-9B7D-7A47-A4D0-12E8AEBC8726}"/>
          </ac:spMkLst>
        </pc:spChg>
        <pc:spChg chg="mod">
          <ac:chgData name="Andrey Guskov" userId="b248e35349e538ee" providerId="LiveId" clId="{EEB38CAE-F5AA-4DAD-AF55-F4658F5C6329}" dt="2022-05-31T04:06:55.503" v="1070"/>
          <ac:spMkLst>
            <pc:docMk/>
            <pc:sldMk cId="379977618" sldId="413"/>
            <ac:spMk id="43" creationId="{459928EE-99B3-D9D9-78AC-A4B5D90301E3}"/>
          </ac:spMkLst>
        </pc:spChg>
        <pc:spChg chg="add del mod">
          <ac:chgData name="Andrey Guskov" userId="b248e35349e538ee" providerId="LiveId" clId="{EEB38CAE-F5AA-4DAD-AF55-F4658F5C6329}" dt="2022-05-31T04:06:58.626" v="1071"/>
          <ac:spMkLst>
            <pc:docMk/>
            <pc:sldMk cId="379977618" sldId="413"/>
            <ac:spMk id="46" creationId="{386940CA-311D-2D54-212E-862F1CE12598}"/>
          </ac:spMkLst>
        </pc:spChg>
        <pc:spChg chg="add del mod">
          <ac:chgData name="Andrey Guskov" userId="b248e35349e538ee" providerId="LiveId" clId="{EEB38CAE-F5AA-4DAD-AF55-F4658F5C6329}" dt="2022-05-31T04:06:58.626" v="1071"/>
          <ac:spMkLst>
            <pc:docMk/>
            <pc:sldMk cId="379977618" sldId="413"/>
            <ac:spMk id="47" creationId="{F54E55E7-78BA-6EAB-16EA-07FD9D7176E0}"/>
          </ac:spMkLst>
        </pc:spChg>
        <pc:spChg chg="add del mod">
          <ac:chgData name="Andrey Guskov" userId="b248e35349e538ee" providerId="LiveId" clId="{EEB38CAE-F5AA-4DAD-AF55-F4658F5C6329}" dt="2022-05-31T04:06:58.626" v="1071"/>
          <ac:spMkLst>
            <pc:docMk/>
            <pc:sldMk cId="379977618" sldId="413"/>
            <ac:spMk id="48" creationId="{7ACDC0FD-EAAC-8DA0-1658-E2E7AB026654}"/>
          </ac:spMkLst>
        </pc:spChg>
        <pc:spChg chg="add del mod">
          <ac:chgData name="Andrey Guskov" userId="b248e35349e538ee" providerId="LiveId" clId="{EEB38CAE-F5AA-4DAD-AF55-F4658F5C6329}" dt="2022-05-31T04:06:58.626" v="1071"/>
          <ac:spMkLst>
            <pc:docMk/>
            <pc:sldMk cId="379977618" sldId="413"/>
            <ac:spMk id="50" creationId="{20808605-9591-D882-95FD-C90EDD3DB3E9}"/>
          </ac:spMkLst>
        </pc:spChg>
        <pc:spChg chg="add del mod">
          <ac:chgData name="Andrey Guskov" userId="b248e35349e538ee" providerId="LiveId" clId="{EEB38CAE-F5AA-4DAD-AF55-F4658F5C6329}" dt="2022-05-31T04:06:58.626" v="1071"/>
          <ac:spMkLst>
            <pc:docMk/>
            <pc:sldMk cId="379977618" sldId="413"/>
            <ac:spMk id="51" creationId="{2DD4EEC1-F9A1-42C2-9EFB-DA0CBC09B455}"/>
          </ac:spMkLst>
        </pc:spChg>
        <pc:spChg chg="add del mod">
          <ac:chgData name="Andrey Guskov" userId="b248e35349e538ee" providerId="LiveId" clId="{EEB38CAE-F5AA-4DAD-AF55-F4658F5C6329}" dt="2022-05-31T04:06:58.626" v="1071"/>
          <ac:spMkLst>
            <pc:docMk/>
            <pc:sldMk cId="379977618" sldId="413"/>
            <ac:spMk id="52" creationId="{06FBAF36-33A9-AEA0-A04D-6B6F6445B58B}"/>
          </ac:spMkLst>
        </pc:spChg>
        <pc:spChg chg="add del mod">
          <ac:chgData name="Andrey Guskov" userId="b248e35349e538ee" providerId="LiveId" clId="{EEB38CAE-F5AA-4DAD-AF55-F4658F5C6329}" dt="2022-05-31T04:06:58.626" v="1071"/>
          <ac:spMkLst>
            <pc:docMk/>
            <pc:sldMk cId="379977618" sldId="413"/>
            <ac:spMk id="60" creationId="{B7272CAC-9EC2-327B-7825-3078C818019F}"/>
          </ac:spMkLst>
        </pc:spChg>
        <pc:spChg chg="add mod">
          <ac:chgData name="Andrey Guskov" userId="b248e35349e538ee" providerId="LiveId" clId="{EEB38CAE-F5AA-4DAD-AF55-F4658F5C6329}" dt="2022-05-31T11:45:10.405" v="2688" actId="1076"/>
          <ac:spMkLst>
            <pc:docMk/>
            <pc:sldMk cId="379977618" sldId="413"/>
            <ac:spMk id="61" creationId="{59E4B262-8D68-1F75-B1E3-9A236732335B}"/>
          </ac:spMkLst>
        </pc:spChg>
        <pc:spChg chg="mod">
          <ac:chgData name="Andrey Guskov" userId="b248e35349e538ee" providerId="LiveId" clId="{EEB38CAE-F5AA-4DAD-AF55-F4658F5C6329}" dt="2022-05-31T11:45:08.040" v="2687" actId="1076"/>
          <ac:spMkLst>
            <pc:docMk/>
            <pc:sldMk cId="379977618" sldId="413"/>
            <ac:spMk id="63" creationId="{FFF447FD-AAE5-7886-C6DE-0B447A6E474C}"/>
          </ac:spMkLst>
        </pc:spChg>
        <pc:spChg chg="add del mod">
          <ac:chgData name="Andrey Guskov" userId="b248e35349e538ee" providerId="LiveId" clId="{EEB38CAE-F5AA-4DAD-AF55-F4658F5C6329}" dt="2022-05-31T04:07:20.045" v="1213" actId="478"/>
          <ac:spMkLst>
            <pc:docMk/>
            <pc:sldMk cId="379977618" sldId="413"/>
            <ac:spMk id="66" creationId="{E9E08F1B-8EC9-A429-B71B-1FE7FB4EFA55}"/>
          </ac:spMkLst>
        </pc:spChg>
        <pc:spChg chg="add del mod">
          <ac:chgData name="Andrey Guskov" userId="b248e35349e538ee" providerId="LiveId" clId="{EEB38CAE-F5AA-4DAD-AF55-F4658F5C6329}" dt="2022-05-31T04:07:20.045" v="1213" actId="478"/>
          <ac:spMkLst>
            <pc:docMk/>
            <pc:sldMk cId="379977618" sldId="413"/>
            <ac:spMk id="67" creationId="{C9DAFDEC-0884-D867-AD48-A7782E40F7F7}"/>
          </ac:spMkLst>
        </pc:spChg>
        <pc:spChg chg="add del mod">
          <ac:chgData name="Andrey Guskov" userId="b248e35349e538ee" providerId="LiveId" clId="{EEB38CAE-F5AA-4DAD-AF55-F4658F5C6329}" dt="2022-05-31T04:07:20.045" v="1213" actId="478"/>
          <ac:spMkLst>
            <pc:docMk/>
            <pc:sldMk cId="379977618" sldId="413"/>
            <ac:spMk id="68" creationId="{C698D00F-035C-27C2-4AAE-EB565FF57E70}"/>
          </ac:spMkLst>
        </pc:spChg>
        <pc:spChg chg="add mod">
          <ac:chgData name="Andrey Guskov" userId="b248e35349e538ee" providerId="LiveId" clId="{EEB38CAE-F5AA-4DAD-AF55-F4658F5C6329}" dt="2022-05-31T04:11:23.751" v="1281" actId="20577"/>
          <ac:spMkLst>
            <pc:docMk/>
            <pc:sldMk cId="379977618" sldId="413"/>
            <ac:spMk id="70" creationId="{0DA50F0D-630D-8736-FA09-4DC888BDF759}"/>
          </ac:spMkLst>
        </pc:spChg>
        <pc:spChg chg="add del mod">
          <ac:chgData name="Andrey Guskov" userId="b248e35349e538ee" providerId="LiveId" clId="{EEB38CAE-F5AA-4DAD-AF55-F4658F5C6329}" dt="2022-05-31T04:07:20.045" v="1213" actId="478"/>
          <ac:spMkLst>
            <pc:docMk/>
            <pc:sldMk cId="379977618" sldId="413"/>
            <ac:spMk id="71" creationId="{BE0BFC17-FCC4-9555-DC6E-99605D12FA80}"/>
          </ac:spMkLst>
        </pc:spChg>
        <pc:spChg chg="add mod">
          <ac:chgData name="Andrey Guskov" userId="b248e35349e538ee" providerId="LiveId" clId="{EEB38CAE-F5AA-4DAD-AF55-F4658F5C6329}" dt="2022-05-31T11:45:01.748" v="2685" actId="14100"/>
          <ac:spMkLst>
            <pc:docMk/>
            <pc:sldMk cId="379977618" sldId="413"/>
            <ac:spMk id="72" creationId="{EC722F2C-6EAE-729A-0519-96A73C955E0C}"/>
          </ac:spMkLst>
        </pc:spChg>
        <pc:spChg chg="add mod">
          <ac:chgData name="Andrey Guskov" userId="b248e35349e538ee" providerId="LiveId" clId="{EEB38CAE-F5AA-4DAD-AF55-F4658F5C6329}" dt="2022-05-31T04:21:17.820" v="1398" actId="1076"/>
          <ac:spMkLst>
            <pc:docMk/>
            <pc:sldMk cId="379977618" sldId="413"/>
            <ac:spMk id="80" creationId="{6C936048-0A6D-C7E9-290A-7502B9759EC8}"/>
          </ac:spMkLst>
        </pc:spChg>
        <pc:spChg chg="add mod">
          <ac:chgData name="Andrey Guskov" userId="b248e35349e538ee" providerId="LiveId" clId="{EEB38CAE-F5AA-4DAD-AF55-F4658F5C6329}" dt="2022-05-31T04:13:35.741" v="1291" actId="20577"/>
          <ac:spMkLst>
            <pc:docMk/>
            <pc:sldMk cId="379977618" sldId="413"/>
            <ac:spMk id="94" creationId="{935071A5-B1A0-0647-5E7A-EA12F0E57DAB}"/>
          </ac:spMkLst>
        </pc:spChg>
        <pc:spChg chg="add mod">
          <ac:chgData name="Andrey Guskov" userId="b248e35349e538ee" providerId="LiveId" clId="{EEB38CAE-F5AA-4DAD-AF55-F4658F5C6329}" dt="2022-05-31T04:21:22.671" v="1399" actId="1076"/>
          <ac:spMkLst>
            <pc:docMk/>
            <pc:sldMk cId="379977618" sldId="413"/>
            <ac:spMk id="95" creationId="{FD242C8A-A7C6-4051-66C0-26EAE10FF2CB}"/>
          </ac:spMkLst>
        </pc:spChg>
        <pc:spChg chg="add mod">
          <ac:chgData name="Andrey Guskov" userId="b248e35349e538ee" providerId="LiveId" clId="{EEB38CAE-F5AA-4DAD-AF55-F4658F5C6329}" dt="2022-05-31T04:19:08.581" v="1373" actId="1076"/>
          <ac:spMkLst>
            <pc:docMk/>
            <pc:sldMk cId="379977618" sldId="413"/>
            <ac:spMk id="96" creationId="{B8375092-6F5D-F38C-32EE-B319717754C2}"/>
          </ac:spMkLst>
        </pc:spChg>
        <pc:spChg chg="add mod">
          <ac:chgData name="Andrey Guskov" userId="b248e35349e538ee" providerId="LiveId" clId="{EEB38CAE-F5AA-4DAD-AF55-F4658F5C6329}" dt="2022-05-31T04:23:34.005" v="1478" actId="1036"/>
          <ac:spMkLst>
            <pc:docMk/>
            <pc:sldMk cId="379977618" sldId="413"/>
            <ac:spMk id="109" creationId="{C6DE9DC2-4C22-9E72-AAA3-DEA082D930C0}"/>
          </ac:spMkLst>
        </pc:spChg>
        <pc:spChg chg="add mod">
          <ac:chgData name="Andrey Guskov" userId="b248e35349e538ee" providerId="LiveId" clId="{EEB38CAE-F5AA-4DAD-AF55-F4658F5C6329}" dt="2022-05-31T04:23:39.929" v="1479" actId="1076"/>
          <ac:spMkLst>
            <pc:docMk/>
            <pc:sldMk cId="379977618" sldId="413"/>
            <ac:spMk id="110" creationId="{E0952209-1E86-2D10-35D9-56CB53DC5314}"/>
          </ac:spMkLst>
        </pc:spChg>
        <pc:spChg chg="add del mod">
          <ac:chgData name="Andrey Guskov" userId="b248e35349e538ee" providerId="LiveId" clId="{EEB38CAE-F5AA-4DAD-AF55-F4658F5C6329}" dt="2022-05-31T04:24:16.685" v="1498" actId="478"/>
          <ac:spMkLst>
            <pc:docMk/>
            <pc:sldMk cId="379977618" sldId="413"/>
            <ac:spMk id="111" creationId="{28F8E607-E1BD-ED94-9B4B-8D5CBF582871}"/>
          </ac:spMkLst>
        </pc:spChg>
        <pc:spChg chg="add mod">
          <ac:chgData name="Andrey Guskov" userId="b248e35349e538ee" providerId="LiveId" clId="{EEB38CAE-F5AA-4DAD-AF55-F4658F5C6329}" dt="2022-05-31T04:24:44.060" v="1505" actId="1076"/>
          <ac:spMkLst>
            <pc:docMk/>
            <pc:sldMk cId="379977618" sldId="413"/>
            <ac:spMk id="112" creationId="{0E5CFD1D-8918-498A-BCAE-1B29102C9813}"/>
          </ac:spMkLst>
        </pc:spChg>
        <pc:grpChg chg="add mod">
          <ac:chgData name="Andrey Guskov" userId="b248e35349e538ee" providerId="LiveId" clId="{EEB38CAE-F5AA-4DAD-AF55-F4658F5C6329}" dt="2022-05-31T03:57:30.765" v="861" actId="1037"/>
          <ac:grpSpMkLst>
            <pc:docMk/>
            <pc:sldMk cId="379977618" sldId="413"/>
            <ac:grpSpMk id="6" creationId="{7B2FC9D7-A06F-CCF9-EDC6-BD5A148FF35D}"/>
          </ac:grpSpMkLst>
        </pc:grpChg>
        <pc:grpChg chg="add del mod">
          <ac:chgData name="Andrey Guskov" userId="b248e35349e538ee" providerId="LiveId" clId="{EEB38CAE-F5AA-4DAD-AF55-F4658F5C6329}" dt="2022-05-31T04:06:58.626" v="1071"/>
          <ac:grpSpMkLst>
            <pc:docMk/>
            <pc:sldMk cId="379977618" sldId="413"/>
            <ac:grpSpMk id="42" creationId="{7736A654-78B7-228E-2CD0-16D0174330C0}"/>
          </ac:grpSpMkLst>
        </pc:grpChg>
        <pc:grpChg chg="add mod">
          <ac:chgData name="Andrey Guskov" userId="b248e35349e538ee" providerId="LiveId" clId="{EEB38CAE-F5AA-4DAD-AF55-F4658F5C6329}" dt="2022-05-31T11:45:08.040" v="2687" actId="1076"/>
          <ac:grpSpMkLst>
            <pc:docMk/>
            <pc:sldMk cId="379977618" sldId="413"/>
            <ac:grpSpMk id="62" creationId="{E057C2A8-3EE3-7598-4425-C19ED6DB4372}"/>
          </ac:grpSpMkLst>
        </pc:grpChg>
        <pc:picChg chg="mod">
          <ac:chgData name="Andrey Guskov" userId="b248e35349e538ee" providerId="LiveId" clId="{EEB38CAE-F5AA-4DAD-AF55-F4658F5C6329}" dt="2022-05-31T03:57:30.765" v="861" actId="1037"/>
          <ac:picMkLst>
            <pc:docMk/>
            <pc:sldMk cId="379977618" sldId="413"/>
            <ac:picMk id="8" creationId="{57B02144-D90C-DC20-AF64-70F1CAA43A90}"/>
          </ac:picMkLst>
        </pc:picChg>
        <pc:picChg chg="add mod">
          <ac:chgData name="Andrey Guskov" userId="b248e35349e538ee" providerId="LiveId" clId="{EEB38CAE-F5AA-4DAD-AF55-F4658F5C6329}" dt="2022-05-31T04:11:33.210" v="1282" actId="1076"/>
          <ac:picMkLst>
            <pc:docMk/>
            <pc:sldMk cId="379977618" sldId="413"/>
            <ac:picMk id="9" creationId="{E0BA6EC9-6655-21C3-5668-6BC3F9BB9ED5}"/>
          </ac:picMkLst>
        </pc:picChg>
        <pc:picChg chg="add del mod">
          <ac:chgData name="Andrey Guskov" userId="b248e35349e538ee" providerId="LiveId" clId="{EEB38CAE-F5AA-4DAD-AF55-F4658F5C6329}" dt="2022-05-31T03:53:28.316" v="777" actId="478"/>
          <ac:picMkLst>
            <pc:docMk/>
            <pc:sldMk cId="379977618" sldId="413"/>
            <ac:picMk id="13" creationId="{593F9104-C71B-4FE5-D9DC-EDCC6B98D21D}"/>
          </ac:picMkLst>
        </pc:picChg>
        <pc:picChg chg="add mod">
          <ac:chgData name="Andrey Guskov" userId="b248e35349e538ee" providerId="LiveId" clId="{EEB38CAE-F5AA-4DAD-AF55-F4658F5C6329}" dt="2022-05-31T04:11:35.117" v="1283" actId="1076"/>
          <ac:picMkLst>
            <pc:docMk/>
            <pc:sldMk cId="379977618" sldId="413"/>
            <ac:picMk id="14" creationId="{11CA0E4A-BFE1-DA0B-0348-65C4D3E76D15}"/>
          </ac:picMkLst>
        </pc:picChg>
        <pc:picChg chg="add del mod">
          <ac:chgData name="Andrey Guskov" userId="b248e35349e538ee" providerId="LiveId" clId="{EEB38CAE-F5AA-4DAD-AF55-F4658F5C6329}" dt="2022-05-31T04:08:45.495" v="1226" actId="478"/>
          <ac:picMkLst>
            <pc:docMk/>
            <pc:sldMk cId="379977618" sldId="413"/>
            <ac:picMk id="20" creationId="{6C8A605F-0F0F-4298-4E34-E87EB38156BD}"/>
          </ac:picMkLst>
        </pc:picChg>
        <pc:picChg chg="add del mod">
          <ac:chgData name="Andrey Guskov" userId="b248e35349e538ee" providerId="LiveId" clId="{EEB38CAE-F5AA-4DAD-AF55-F4658F5C6329}" dt="2022-05-31T03:54:04.165" v="788" actId="478"/>
          <ac:picMkLst>
            <pc:docMk/>
            <pc:sldMk cId="379977618" sldId="413"/>
            <ac:picMk id="21" creationId="{3E846BB8-D085-0121-4E1A-7E83B57EC378}"/>
          </ac:picMkLst>
        </pc:picChg>
        <pc:picChg chg="add del mod">
          <ac:chgData name="Andrey Guskov" userId="b248e35349e538ee" providerId="LiveId" clId="{EEB38CAE-F5AA-4DAD-AF55-F4658F5C6329}" dt="2022-05-31T04:08:45.495" v="1226" actId="478"/>
          <ac:picMkLst>
            <pc:docMk/>
            <pc:sldMk cId="379977618" sldId="413"/>
            <ac:picMk id="22" creationId="{B6827582-880C-CF34-B275-A1787120296C}"/>
          </ac:picMkLst>
        </pc:picChg>
        <pc:picChg chg="add del mod">
          <ac:chgData name="Andrey Guskov" userId="b248e35349e538ee" providerId="LiveId" clId="{EEB38CAE-F5AA-4DAD-AF55-F4658F5C6329}" dt="2022-05-31T04:08:45.495" v="1226" actId="478"/>
          <ac:picMkLst>
            <pc:docMk/>
            <pc:sldMk cId="379977618" sldId="413"/>
            <ac:picMk id="23" creationId="{9A99B69B-C953-4089-69B3-58E5047E4E72}"/>
          </ac:picMkLst>
        </pc:picChg>
        <pc:picChg chg="add del mod">
          <ac:chgData name="Andrey Guskov" userId="b248e35349e538ee" providerId="LiveId" clId="{EEB38CAE-F5AA-4DAD-AF55-F4658F5C6329}" dt="2022-05-31T04:08:45.495" v="1226" actId="478"/>
          <ac:picMkLst>
            <pc:docMk/>
            <pc:sldMk cId="379977618" sldId="413"/>
            <ac:picMk id="24" creationId="{B8257659-0C42-6229-CB40-02A95F5B8916}"/>
          </ac:picMkLst>
        </pc:picChg>
        <pc:picChg chg="add del mod">
          <ac:chgData name="Andrey Guskov" userId="b248e35349e538ee" providerId="LiveId" clId="{EEB38CAE-F5AA-4DAD-AF55-F4658F5C6329}" dt="2022-05-31T04:08:45.495" v="1226" actId="478"/>
          <ac:picMkLst>
            <pc:docMk/>
            <pc:sldMk cId="379977618" sldId="413"/>
            <ac:picMk id="25" creationId="{89446D26-B00E-0993-3CB0-866241749F08}"/>
          </ac:picMkLst>
        </pc:picChg>
        <pc:picChg chg="add del mod">
          <ac:chgData name="Andrey Guskov" userId="b248e35349e538ee" providerId="LiveId" clId="{EEB38CAE-F5AA-4DAD-AF55-F4658F5C6329}" dt="2022-05-31T04:08:45.495" v="1226" actId="478"/>
          <ac:picMkLst>
            <pc:docMk/>
            <pc:sldMk cId="379977618" sldId="413"/>
            <ac:picMk id="26" creationId="{07064BD2-70F6-60B3-FEA4-A268025B4F96}"/>
          </ac:picMkLst>
        </pc:picChg>
        <pc:picChg chg="mod">
          <ac:chgData name="Andrey Guskov" userId="b248e35349e538ee" providerId="LiveId" clId="{EEB38CAE-F5AA-4DAD-AF55-F4658F5C6329}" dt="2022-05-31T04:06:55.503" v="1070"/>
          <ac:picMkLst>
            <pc:docMk/>
            <pc:sldMk cId="379977618" sldId="413"/>
            <ac:picMk id="44" creationId="{72EDB4B9-4708-7041-FC31-4C9DDF9EA1E2}"/>
          </ac:picMkLst>
        </pc:picChg>
        <pc:picChg chg="add del mod">
          <ac:chgData name="Andrey Guskov" userId="b248e35349e538ee" providerId="LiveId" clId="{EEB38CAE-F5AA-4DAD-AF55-F4658F5C6329}" dt="2022-05-31T04:06:58.626" v="1071"/>
          <ac:picMkLst>
            <pc:docMk/>
            <pc:sldMk cId="379977618" sldId="413"/>
            <ac:picMk id="45" creationId="{CB560E2C-983C-4134-D6B1-D5EED24B03E6}"/>
          </ac:picMkLst>
        </pc:picChg>
        <pc:picChg chg="add del mod">
          <ac:chgData name="Andrey Guskov" userId="b248e35349e538ee" providerId="LiveId" clId="{EEB38CAE-F5AA-4DAD-AF55-F4658F5C6329}" dt="2022-05-31T04:06:58.626" v="1071"/>
          <ac:picMkLst>
            <pc:docMk/>
            <pc:sldMk cId="379977618" sldId="413"/>
            <ac:picMk id="49" creationId="{A2CC4C2F-A510-4762-367E-F0111703AE7A}"/>
          </ac:picMkLst>
        </pc:picChg>
        <pc:picChg chg="add del mod">
          <ac:chgData name="Andrey Guskov" userId="b248e35349e538ee" providerId="LiveId" clId="{EEB38CAE-F5AA-4DAD-AF55-F4658F5C6329}" dt="2022-05-31T04:06:58.626" v="1071"/>
          <ac:picMkLst>
            <pc:docMk/>
            <pc:sldMk cId="379977618" sldId="413"/>
            <ac:picMk id="54" creationId="{1CAB0BB0-6340-274E-EFD7-399442A041AE}"/>
          </ac:picMkLst>
        </pc:picChg>
        <pc:picChg chg="add del mod">
          <ac:chgData name="Andrey Guskov" userId="b248e35349e538ee" providerId="LiveId" clId="{EEB38CAE-F5AA-4DAD-AF55-F4658F5C6329}" dt="2022-05-31T04:06:58.626" v="1071"/>
          <ac:picMkLst>
            <pc:docMk/>
            <pc:sldMk cId="379977618" sldId="413"/>
            <ac:picMk id="55" creationId="{3B310493-12F8-25CD-0807-33FBFE6BD5CC}"/>
          </ac:picMkLst>
        </pc:picChg>
        <pc:picChg chg="add del mod">
          <ac:chgData name="Andrey Guskov" userId="b248e35349e538ee" providerId="LiveId" clId="{EEB38CAE-F5AA-4DAD-AF55-F4658F5C6329}" dt="2022-05-31T04:06:58.626" v="1071"/>
          <ac:picMkLst>
            <pc:docMk/>
            <pc:sldMk cId="379977618" sldId="413"/>
            <ac:picMk id="56" creationId="{FF70D70B-3BB7-9B7F-6FA3-341010AD02D0}"/>
          </ac:picMkLst>
        </pc:picChg>
        <pc:picChg chg="add del mod">
          <ac:chgData name="Andrey Guskov" userId="b248e35349e538ee" providerId="LiveId" clId="{EEB38CAE-F5AA-4DAD-AF55-F4658F5C6329}" dt="2022-05-31T04:06:58.626" v="1071"/>
          <ac:picMkLst>
            <pc:docMk/>
            <pc:sldMk cId="379977618" sldId="413"/>
            <ac:picMk id="57" creationId="{1D26F7FB-F846-2562-71CD-E8DAEF354420}"/>
          </ac:picMkLst>
        </pc:picChg>
        <pc:picChg chg="add del mod">
          <ac:chgData name="Andrey Guskov" userId="b248e35349e538ee" providerId="LiveId" clId="{EEB38CAE-F5AA-4DAD-AF55-F4658F5C6329}" dt="2022-05-31T04:06:58.626" v="1071"/>
          <ac:picMkLst>
            <pc:docMk/>
            <pc:sldMk cId="379977618" sldId="413"/>
            <ac:picMk id="58" creationId="{84EA7609-88B2-B289-9E77-CC5F5A4606C3}"/>
          </ac:picMkLst>
        </pc:picChg>
        <pc:picChg chg="add del mod">
          <ac:chgData name="Andrey Guskov" userId="b248e35349e538ee" providerId="LiveId" clId="{EEB38CAE-F5AA-4DAD-AF55-F4658F5C6329}" dt="2022-05-31T04:06:58.626" v="1071"/>
          <ac:picMkLst>
            <pc:docMk/>
            <pc:sldMk cId="379977618" sldId="413"/>
            <ac:picMk id="59" creationId="{6DE847D1-BC75-913D-E6E1-4EE10B80B739}"/>
          </ac:picMkLst>
        </pc:picChg>
        <pc:picChg chg="mod">
          <ac:chgData name="Andrey Guskov" userId="b248e35349e538ee" providerId="LiveId" clId="{EEB38CAE-F5AA-4DAD-AF55-F4658F5C6329}" dt="2022-05-31T11:45:08.040" v="2687" actId="1076"/>
          <ac:picMkLst>
            <pc:docMk/>
            <pc:sldMk cId="379977618" sldId="413"/>
            <ac:picMk id="64" creationId="{AADD7564-E8B9-2470-69CE-9660DCFD7374}"/>
          </ac:picMkLst>
        </pc:picChg>
        <pc:picChg chg="add del mod">
          <ac:chgData name="Andrey Guskov" userId="b248e35349e538ee" providerId="LiveId" clId="{EEB38CAE-F5AA-4DAD-AF55-F4658F5C6329}" dt="2022-05-31T04:10:00.958" v="1267" actId="478"/>
          <ac:picMkLst>
            <pc:docMk/>
            <pc:sldMk cId="379977618" sldId="413"/>
            <ac:picMk id="65" creationId="{AECCFB8F-050D-1A69-E392-1705A23D7AD2}"/>
          </ac:picMkLst>
        </pc:picChg>
        <pc:picChg chg="add mod">
          <ac:chgData name="Andrey Guskov" userId="b248e35349e538ee" providerId="LiveId" clId="{EEB38CAE-F5AA-4DAD-AF55-F4658F5C6329}" dt="2022-05-31T04:07:14.612" v="1212" actId="1038"/>
          <ac:picMkLst>
            <pc:docMk/>
            <pc:sldMk cId="379977618" sldId="413"/>
            <ac:picMk id="69" creationId="{4A3B67AB-B1AE-0B43-DF35-965ADD58D060}"/>
          </ac:picMkLst>
        </pc:picChg>
        <pc:picChg chg="add del mod">
          <ac:chgData name="Andrey Guskov" userId="b248e35349e538ee" providerId="LiveId" clId="{EEB38CAE-F5AA-4DAD-AF55-F4658F5C6329}" dt="2022-05-31T04:09:26.133" v="1240" actId="478"/>
          <ac:picMkLst>
            <pc:docMk/>
            <pc:sldMk cId="379977618" sldId="413"/>
            <ac:picMk id="74" creationId="{25C2CF82-118A-20B3-8FF3-6ABA580AC99C}"/>
          </ac:picMkLst>
        </pc:picChg>
        <pc:picChg chg="add del mod">
          <ac:chgData name="Andrey Guskov" userId="b248e35349e538ee" providerId="LiveId" clId="{EEB38CAE-F5AA-4DAD-AF55-F4658F5C6329}" dt="2022-05-31T04:09:26.133" v="1240" actId="478"/>
          <ac:picMkLst>
            <pc:docMk/>
            <pc:sldMk cId="379977618" sldId="413"/>
            <ac:picMk id="75" creationId="{B6F9F326-8DFA-B22F-E8B2-7EDA8402B7EC}"/>
          </ac:picMkLst>
        </pc:picChg>
        <pc:picChg chg="add del mod">
          <ac:chgData name="Andrey Guskov" userId="b248e35349e538ee" providerId="LiveId" clId="{EEB38CAE-F5AA-4DAD-AF55-F4658F5C6329}" dt="2022-05-31T04:09:26.133" v="1240" actId="478"/>
          <ac:picMkLst>
            <pc:docMk/>
            <pc:sldMk cId="379977618" sldId="413"/>
            <ac:picMk id="76" creationId="{F5AD25A9-B314-ED27-3A3A-2FFB31DA0368}"/>
          </ac:picMkLst>
        </pc:picChg>
        <pc:picChg chg="add del mod">
          <ac:chgData name="Andrey Guskov" userId="b248e35349e538ee" providerId="LiveId" clId="{EEB38CAE-F5AA-4DAD-AF55-F4658F5C6329}" dt="2022-05-31T04:09:28.962" v="1241" actId="478"/>
          <ac:picMkLst>
            <pc:docMk/>
            <pc:sldMk cId="379977618" sldId="413"/>
            <ac:picMk id="77" creationId="{BF91CBE1-3E89-59BE-FE83-48B927F17774}"/>
          </ac:picMkLst>
        </pc:picChg>
        <pc:picChg chg="add del mod">
          <ac:chgData name="Andrey Guskov" userId="b248e35349e538ee" providerId="LiveId" clId="{EEB38CAE-F5AA-4DAD-AF55-F4658F5C6329}" dt="2022-05-31T04:09:28.962" v="1241" actId="478"/>
          <ac:picMkLst>
            <pc:docMk/>
            <pc:sldMk cId="379977618" sldId="413"/>
            <ac:picMk id="78" creationId="{BEC4723F-9952-3098-7B14-02B550AAB726}"/>
          </ac:picMkLst>
        </pc:picChg>
        <pc:picChg chg="add del mod">
          <ac:chgData name="Andrey Guskov" userId="b248e35349e538ee" providerId="LiveId" clId="{EEB38CAE-F5AA-4DAD-AF55-F4658F5C6329}" dt="2022-05-31T04:09:28.962" v="1241" actId="478"/>
          <ac:picMkLst>
            <pc:docMk/>
            <pc:sldMk cId="379977618" sldId="413"/>
            <ac:picMk id="79" creationId="{26E717B3-D0AB-6935-A211-EB00EAAFBB67}"/>
          </ac:picMkLst>
        </pc:picChg>
        <pc:picChg chg="add mod">
          <ac:chgData name="Andrey Guskov" userId="b248e35349e538ee" providerId="LiveId" clId="{EEB38CAE-F5AA-4DAD-AF55-F4658F5C6329}" dt="2022-05-31T04:08:56.603" v="1231" actId="1076"/>
          <ac:picMkLst>
            <pc:docMk/>
            <pc:sldMk cId="379977618" sldId="413"/>
            <ac:picMk id="81" creationId="{4EB1B989-F7D1-B7C6-8D99-BE6916C8ADAC}"/>
          </ac:picMkLst>
        </pc:picChg>
        <pc:picChg chg="add mod">
          <ac:chgData name="Andrey Guskov" userId="b248e35349e538ee" providerId="LiveId" clId="{EEB38CAE-F5AA-4DAD-AF55-F4658F5C6329}" dt="2022-05-31T04:21:22.671" v="1399" actId="1076"/>
          <ac:picMkLst>
            <pc:docMk/>
            <pc:sldMk cId="379977618" sldId="413"/>
            <ac:picMk id="82" creationId="{6B87C34B-6D4C-53F8-4AD5-08FCB5C0AE11}"/>
          </ac:picMkLst>
        </pc:picChg>
        <pc:picChg chg="add mod">
          <ac:chgData name="Andrey Guskov" userId="b248e35349e538ee" providerId="LiveId" clId="{EEB38CAE-F5AA-4DAD-AF55-F4658F5C6329}" dt="2022-05-31T04:09:00.209" v="1233" actId="1076"/>
          <ac:picMkLst>
            <pc:docMk/>
            <pc:sldMk cId="379977618" sldId="413"/>
            <ac:picMk id="83" creationId="{09163D7A-EA61-CF21-C2D7-E795EC5C274B}"/>
          </ac:picMkLst>
        </pc:picChg>
        <pc:picChg chg="add mod">
          <ac:chgData name="Andrey Guskov" userId="b248e35349e538ee" providerId="LiveId" clId="{EEB38CAE-F5AA-4DAD-AF55-F4658F5C6329}" dt="2022-05-31T04:09:14.675" v="1239" actId="1038"/>
          <ac:picMkLst>
            <pc:docMk/>
            <pc:sldMk cId="379977618" sldId="413"/>
            <ac:picMk id="84" creationId="{AA296F84-2541-B990-B94E-C96F60499BC8}"/>
          </ac:picMkLst>
        </pc:picChg>
        <pc:picChg chg="add mod">
          <ac:chgData name="Andrey Guskov" userId="b248e35349e538ee" providerId="LiveId" clId="{EEB38CAE-F5AA-4DAD-AF55-F4658F5C6329}" dt="2022-05-31T04:09:14.675" v="1239" actId="1038"/>
          <ac:picMkLst>
            <pc:docMk/>
            <pc:sldMk cId="379977618" sldId="413"/>
            <ac:picMk id="85" creationId="{689CDF76-2275-3F2F-88A3-FAE2D2317136}"/>
          </ac:picMkLst>
        </pc:picChg>
        <pc:picChg chg="add mod">
          <ac:chgData name="Andrey Guskov" userId="b248e35349e538ee" providerId="LiveId" clId="{EEB38CAE-F5AA-4DAD-AF55-F4658F5C6329}" dt="2022-05-31T04:09:40.878" v="1261" actId="1076"/>
          <ac:picMkLst>
            <pc:docMk/>
            <pc:sldMk cId="379977618" sldId="413"/>
            <ac:picMk id="86" creationId="{C9D89104-E3FC-DACB-4EE0-1547942C8F3A}"/>
          </ac:picMkLst>
        </pc:picChg>
        <pc:picChg chg="add mod">
          <ac:chgData name="Andrey Guskov" userId="b248e35349e538ee" providerId="LiveId" clId="{EEB38CAE-F5AA-4DAD-AF55-F4658F5C6329}" dt="2022-05-31T04:09:40.878" v="1261" actId="1076"/>
          <ac:picMkLst>
            <pc:docMk/>
            <pc:sldMk cId="379977618" sldId="413"/>
            <ac:picMk id="87" creationId="{41155374-08D7-D3AB-E909-BDCC2F4B48A1}"/>
          </ac:picMkLst>
        </pc:picChg>
        <pc:picChg chg="add mod">
          <ac:chgData name="Andrey Guskov" userId="b248e35349e538ee" providerId="LiveId" clId="{EEB38CAE-F5AA-4DAD-AF55-F4658F5C6329}" dt="2022-05-31T04:09:40.878" v="1261" actId="1076"/>
          <ac:picMkLst>
            <pc:docMk/>
            <pc:sldMk cId="379977618" sldId="413"/>
            <ac:picMk id="88" creationId="{7B3BD9E6-C9D8-E2D9-39FE-681257501E8C}"/>
          </ac:picMkLst>
        </pc:picChg>
        <pc:picChg chg="add mod">
          <ac:chgData name="Andrey Guskov" userId="b248e35349e538ee" providerId="LiveId" clId="{EEB38CAE-F5AA-4DAD-AF55-F4658F5C6329}" dt="2022-05-31T04:09:40.878" v="1261" actId="1076"/>
          <ac:picMkLst>
            <pc:docMk/>
            <pc:sldMk cId="379977618" sldId="413"/>
            <ac:picMk id="89" creationId="{49908C52-0E81-6B16-E82D-75963C4DA14D}"/>
          </ac:picMkLst>
        </pc:picChg>
        <pc:picChg chg="add mod">
          <ac:chgData name="Andrey Guskov" userId="b248e35349e538ee" providerId="LiveId" clId="{EEB38CAE-F5AA-4DAD-AF55-F4658F5C6329}" dt="2022-05-31T04:21:22.671" v="1399" actId="1076"/>
          <ac:picMkLst>
            <pc:docMk/>
            <pc:sldMk cId="379977618" sldId="413"/>
            <ac:picMk id="90" creationId="{AB6584AE-6312-C406-79B7-9EBDA1FD65C6}"/>
          </ac:picMkLst>
        </pc:picChg>
        <pc:picChg chg="add mod">
          <ac:chgData name="Andrey Guskov" userId="b248e35349e538ee" providerId="LiveId" clId="{EEB38CAE-F5AA-4DAD-AF55-F4658F5C6329}" dt="2022-05-31T04:11:08.121" v="1277"/>
          <ac:picMkLst>
            <pc:docMk/>
            <pc:sldMk cId="379977618" sldId="413"/>
            <ac:picMk id="91" creationId="{9B206A4B-016F-868B-D30B-4757252FFC2D}"/>
          </ac:picMkLst>
        </pc:picChg>
        <pc:picChg chg="add mod">
          <ac:chgData name="Andrey Guskov" userId="b248e35349e538ee" providerId="LiveId" clId="{EEB38CAE-F5AA-4DAD-AF55-F4658F5C6329}" dt="2022-05-31T04:11:37.919" v="1285" actId="1076"/>
          <ac:picMkLst>
            <pc:docMk/>
            <pc:sldMk cId="379977618" sldId="413"/>
            <ac:picMk id="92" creationId="{816C6FA7-F2FC-1351-9168-E8A622859E4F}"/>
          </ac:picMkLst>
        </pc:picChg>
        <pc:picChg chg="add mod">
          <ac:chgData name="Andrey Guskov" userId="b248e35349e538ee" providerId="LiveId" clId="{EEB38CAE-F5AA-4DAD-AF55-F4658F5C6329}" dt="2022-05-31T04:11:42.439" v="1287" actId="1076"/>
          <ac:picMkLst>
            <pc:docMk/>
            <pc:sldMk cId="379977618" sldId="413"/>
            <ac:picMk id="93" creationId="{EF7F62DF-C4B2-3741-CFA4-9726C37EE88E}"/>
          </ac:picMkLst>
        </pc:picChg>
        <pc:picChg chg="add del mod">
          <ac:chgData name="Andrey Guskov" userId="b248e35349e538ee" providerId="LiveId" clId="{EEB38CAE-F5AA-4DAD-AF55-F4658F5C6329}" dt="2022-05-31T04:20:03.114" v="1375" actId="478"/>
          <ac:picMkLst>
            <pc:docMk/>
            <pc:sldMk cId="379977618" sldId="413"/>
            <ac:picMk id="100" creationId="{BDA41D59-FED9-28DC-30CB-62F91748BCEB}"/>
          </ac:picMkLst>
        </pc:picChg>
        <pc:picChg chg="add mod">
          <ac:chgData name="Andrey Guskov" userId="b248e35349e538ee" providerId="LiveId" clId="{EEB38CAE-F5AA-4DAD-AF55-F4658F5C6329}" dt="2022-05-31T04:20:27.994" v="1388" actId="1076"/>
          <ac:picMkLst>
            <pc:docMk/>
            <pc:sldMk cId="379977618" sldId="413"/>
            <ac:picMk id="103" creationId="{2C38F67E-6E5F-6323-432B-68B41F8ABF8D}"/>
          </ac:picMkLst>
        </pc:picChg>
        <pc:picChg chg="add del">
          <ac:chgData name="Andrey Guskov" userId="b248e35349e538ee" providerId="LiveId" clId="{EEB38CAE-F5AA-4DAD-AF55-F4658F5C6329}" dt="2022-05-31T04:16:12.398" v="1358"/>
          <ac:picMkLst>
            <pc:docMk/>
            <pc:sldMk cId="379977618" sldId="413"/>
            <ac:picMk id="1026" creationId="{53E6C5B5-7D54-E84A-95F9-0559C2A08666}"/>
          </ac:picMkLst>
        </pc:picChg>
        <pc:picChg chg="add del mod">
          <ac:chgData name="Andrey Guskov" userId="b248e35349e538ee" providerId="LiveId" clId="{EEB38CAE-F5AA-4DAD-AF55-F4658F5C6329}" dt="2022-05-31T04:20:03.114" v="1375" actId="478"/>
          <ac:picMkLst>
            <pc:docMk/>
            <pc:sldMk cId="379977618" sldId="413"/>
            <ac:picMk id="1028" creationId="{D8E08AEF-0E5E-9DB8-3AA1-382589BA3527}"/>
          </ac:picMkLst>
        </pc:picChg>
        <pc:picChg chg="add del">
          <ac:chgData name="Andrey Guskov" userId="b248e35349e538ee" providerId="LiveId" clId="{EEB38CAE-F5AA-4DAD-AF55-F4658F5C6329}" dt="2022-05-31T04:18:48.596" v="1369"/>
          <ac:picMkLst>
            <pc:docMk/>
            <pc:sldMk cId="379977618" sldId="413"/>
            <ac:picMk id="1030" creationId="{F573E725-0868-998B-0EA9-A96ABF4B426B}"/>
          </ac:picMkLst>
        </pc:picChg>
        <pc:picChg chg="add del mod">
          <ac:chgData name="Andrey Guskov" userId="b248e35349e538ee" providerId="LiveId" clId="{EEB38CAE-F5AA-4DAD-AF55-F4658F5C6329}" dt="2022-05-31T04:20:40.831" v="1393" actId="14100"/>
          <ac:picMkLst>
            <pc:docMk/>
            <pc:sldMk cId="379977618" sldId="413"/>
            <ac:picMk id="1032" creationId="{F950C433-6D2D-B3AF-D18E-53F156D342E8}"/>
          </ac:picMkLst>
        </pc:picChg>
        <pc:picChg chg="add del">
          <ac:chgData name="Andrey Guskov" userId="b248e35349e538ee" providerId="LiveId" clId="{EEB38CAE-F5AA-4DAD-AF55-F4658F5C6329}" dt="2022-05-31T04:20:24.545" v="1386"/>
          <ac:picMkLst>
            <pc:docMk/>
            <pc:sldMk cId="379977618" sldId="413"/>
            <ac:picMk id="1034" creationId="{288E2398-6E03-D04F-73ED-BFBAC504786C}"/>
          </ac:picMkLst>
        </pc:picChg>
        <pc:cxnChg chg="add mod">
          <ac:chgData name="Andrey Guskov" userId="b248e35349e538ee" providerId="LiveId" clId="{EEB38CAE-F5AA-4DAD-AF55-F4658F5C6329}" dt="2022-05-31T03:57:30.765" v="861" actId="1037"/>
          <ac:cxnSpMkLst>
            <pc:docMk/>
            <pc:sldMk cId="379977618" sldId="413"/>
            <ac:cxnSpMk id="19" creationId="{F927EC6A-DC19-B137-7A49-F213BD4E4FB4}"/>
          </ac:cxnSpMkLst>
        </pc:cxnChg>
        <pc:cxnChg chg="add mod">
          <ac:chgData name="Andrey Guskov" userId="b248e35349e538ee" providerId="LiveId" clId="{EEB38CAE-F5AA-4DAD-AF55-F4658F5C6329}" dt="2022-05-31T04:06:08.576" v="1067" actId="14100"/>
          <ac:cxnSpMkLst>
            <pc:docMk/>
            <pc:sldMk cId="379977618" sldId="413"/>
            <ac:cxnSpMk id="30" creationId="{556DD5A4-9691-ABCF-61E3-94FBF5A44E8F}"/>
          </ac:cxnSpMkLst>
        </pc:cxnChg>
        <pc:cxnChg chg="add del mod">
          <ac:chgData name="Andrey Guskov" userId="b248e35349e538ee" providerId="LiveId" clId="{EEB38CAE-F5AA-4DAD-AF55-F4658F5C6329}" dt="2022-05-31T04:06:58.626" v="1071"/>
          <ac:cxnSpMkLst>
            <pc:docMk/>
            <pc:sldMk cId="379977618" sldId="413"/>
            <ac:cxnSpMk id="53" creationId="{82ACCED6-73BA-7E5B-5308-3E9A8680C39B}"/>
          </ac:cxnSpMkLst>
        </pc:cxnChg>
        <pc:cxnChg chg="add mod">
          <ac:chgData name="Andrey Guskov" userId="b248e35349e538ee" providerId="LiveId" clId="{EEB38CAE-F5AA-4DAD-AF55-F4658F5C6329}" dt="2022-05-31T11:45:01.748" v="2685" actId="14100"/>
          <ac:cxnSpMkLst>
            <pc:docMk/>
            <pc:sldMk cId="379977618" sldId="413"/>
            <ac:cxnSpMk id="73" creationId="{984E0787-CD3E-D280-79CF-5DA19AA8107D}"/>
          </ac:cxnSpMkLst>
        </pc:cxnChg>
        <pc:cxnChg chg="add mod">
          <ac:chgData name="Andrey Guskov" userId="b248e35349e538ee" providerId="LiveId" clId="{EEB38CAE-F5AA-4DAD-AF55-F4658F5C6329}" dt="2022-05-31T11:45:01.748" v="2685" actId="14100"/>
          <ac:cxnSpMkLst>
            <pc:docMk/>
            <pc:sldMk cId="379977618" sldId="413"/>
            <ac:cxnSpMk id="98" creationId="{9D6DC730-6B14-0E4F-D39A-E92E53E69EB4}"/>
          </ac:cxnSpMkLst>
        </pc:cxnChg>
        <pc:cxnChg chg="add mod">
          <ac:chgData name="Andrey Guskov" userId="b248e35349e538ee" providerId="LiveId" clId="{EEB38CAE-F5AA-4DAD-AF55-F4658F5C6329}" dt="2022-05-31T11:45:01.748" v="2685" actId="14100"/>
          <ac:cxnSpMkLst>
            <pc:docMk/>
            <pc:sldMk cId="379977618" sldId="413"/>
            <ac:cxnSpMk id="101" creationId="{EA5402EE-646B-9FD3-348D-9930B9D77EC6}"/>
          </ac:cxnSpMkLst>
        </pc:cxnChg>
      </pc:sldChg>
      <pc:sldChg chg="del">
        <pc:chgData name="Andrey Guskov" userId="b248e35349e538ee" providerId="LiveId" clId="{EEB38CAE-F5AA-4DAD-AF55-F4658F5C6329}" dt="2022-05-31T03:18:19.244" v="485" actId="47"/>
        <pc:sldMkLst>
          <pc:docMk/>
          <pc:sldMk cId="1336246427" sldId="413"/>
        </pc:sldMkLst>
      </pc:sldChg>
      <pc:sldChg chg="addSp delSp modSp new mod modAnim">
        <pc:chgData name="Andrey Guskov" userId="b248e35349e538ee" providerId="LiveId" clId="{EEB38CAE-F5AA-4DAD-AF55-F4658F5C6329}" dt="2022-06-01T10:54:49.723" v="7509" actId="20577"/>
        <pc:sldMkLst>
          <pc:docMk/>
          <pc:sldMk cId="3096652847" sldId="414"/>
        </pc:sldMkLst>
        <pc:spChg chg="mod">
          <ac:chgData name="Andrey Guskov" userId="b248e35349e538ee" providerId="LiveId" clId="{EEB38CAE-F5AA-4DAD-AF55-F4658F5C6329}" dt="2022-06-01T10:54:49.723" v="7509" actId="20577"/>
          <ac:spMkLst>
            <pc:docMk/>
            <pc:sldMk cId="3096652847" sldId="414"/>
            <ac:spMk id="2" creationId="{E06BA4A2-B66C-2700-DB01-79BC6D40BD5F}"/>
          </ac:spMkLst>
        </pc:spChg>
        <pc:spChg chg="del">
          <ac:chgData name="Andrey Guskov" userId="b248e35349e538ee" providerId="LiveId" clId="{EEB38CAE-F5AA-4DAD-AF55-F4658F5C6329}" dt="2022-05-31T04:44:40.689" v="1969" actId="478"/>
          <ac:spMkLst>
            <pc:docMk/>
            <pc:sldMk cId="3096652847" sldId="414"/>
            <ac:spMk id="3" creationId="{32C233C7-4DD7-AC66-9E55-262034B40723}"/>
          </ac:spMkLst>
        </pc:spChg>
        <pc:spChg chg="add del mod">
          <ac:chgData name="Andrey Guskov" userId="b248e35349e538ee" providerId="LiveId" clId="{EEB38CAE-F5AA-4DAD-AF55-F4658F5C6329}" dt="2022-05-31T04:50:16.417" v="2077" actId="478"/>
          <ac:spMkLst>
            <pc:docMk/>
            <pc:sldMk cId="3096652847" sldId="414"/>
            <ac:spMk id="16" creationId="{301E7673-D028-FE84-F33D-7B0B624C9671}"/>
          </ac:spMkLst>
        </pc:spChg>
        <pc:spChg chg="add mod">
          <ac:chgData name="Andrey Guskov" userId="b248e35349e538ee" providerId="LiveId" clId="{EEB38CAE-F5AA-4DAD-AF55-F4658F5C6329}" dt="2022-06-01T08:39:36.593" v="5148" actId="1076"/>
          <ac:spMkLst>
            <pc:docMk/>
            <pc:sldMk cId="3096652847" sldId="414"/>
            <ac:spMk id="17" creationId="{768EDC9F-93F9-D916-A970-7425CE7F19D7}"/>
          </ac:spMkLst>
        </pc:spChg>
        <pc:spChg chg="add del mod">
          <ac:chgData name="Andrey Guskov" userId="b248e35349e538ee" providerId="LiveId" clId="{EEB38CAE-F5AA-4DAD-AF55-F4658F5C6329}" dt="2022-05-31T04:50:18.511" v="2080"/>
          <ac:spMkLst>
            <pc:docMk/>
            <pc:sldMk cId="3096652847" sldId="414"/>
            <ac:spMk id="18" creationId="{1AB149EF-BFC7-838B-AB1A-D4D811D767AB}"/>
          </ac:spMkLst>
        </pc:spChg>
        <pc:spChg chg="add mod">
          <ac:chgData name="Andrey Guskov" userId="b248e35349e538ee" providerId="LiveId" clId="{EEB38CAE-F5AA-4DAD-AF55-F4658F5C6329}" dt="2022-06-01T08:38:53.017" v="5142" actId="1076"/>
          <ac:spMkLst>
            <pc:docMk/>
            <pc:sldMk cId="3096652847" sldId="414"/>
            <ac:spMk id="19" creationId="{82FE85DA-5079-159A-FCC4-A4D6992FE374}"/>
          </ac:spMkLst>
        </pc:spChg>
        <pc:spChg chg="add mod">
          <ac:chgData name="Andrey Guskov" userId="b248e35349e538ee" providerId="LiveId" clId="{EEB38CAE-F5AA-4DAD-AF55-F4658F5C6329}" dt="2022-06-01T08:39:32.043" v="5147" actId="1076"/>
          <ac:spMkLst>
            <pc:docMk/>
            <pc:sldMk cId="3096652847" sldId="414"/>
            <ac:spMk id="20" creationId="{AA3A06F8-DB1E-397C-9061-0A8118A3100E}"/>
          </ac:spMkLst>
        </pc:spChg>
        <pc:spChg chg="add mod">
          <ac:chgData name="Andrey Guskov" userId="b248e35349e538ee" providerId="LiveId" clId="{EEB38CAE-F5AA-4DAD-AF55-F4658F5C6329}" dt="2022-06-01T08:39:36.593" v="5148" actId="1076"/>
          <ac:spMkLst>
            <pc:docMk/>
            <pc:sldMk cId="3096652847" sldId="414"/>
            <ac:spMk id="26" creationId="{1F367BC4-4884-C1C4-949F-E7494FA0A8B9}"/>
          </ac:spMkLst>
        </pc:spChg>
        <pc:spChg chg="add mod">
          <ac:chgData name="Andrey Guskov" userId="b248e35349e538ee" providerId="LiveId" clId="{EEB38CAE-F5AA-4DAD-AF55-F4658F5C6329}" dt="2022-06-01T08:45:00.771" v="5161" actId="1076"/>
          <ac:spMkLst>
            <pc:docMk/>
            <pc:sldMk cId="3096652847" sldId="414"/>
            <ac:spMk id="30" creationId="{DDC7CA6E-0CDA-1CD7-E587-9FA2648D253B}"/>
          </ac:spMkLst>
        </pc:spChg>
        <pc:spChg chg="add del">
          <ac:chgData name="Andrey Guskov" userId="b248e35349e538ee" providerId="LiveId" clId="{EEB38CAE-F5AA-4DAD-AF55-F4658F5C6329}" dt="2022-06-01T08:44:42.889" v="5157" actId="22"/>
          <ac:spMkLst>
            <pc:docMk/>
            <pc:sldMk cId="3096652847" sldId="414"/>
            <ac:spMk id="32" creationId="{3D98EAC3-0224-A166-65E6-BB76ADB2BE5A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35" creationId="{B64CCF7C-F35D-51CD-F993-B0978F8A7B2C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36" creationId="{04AC3054-B464-472E-7C2C-2D1D974AB2F2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37" creationId="{3B89C26E-B4E3-C86A-7886-A468428A2B29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38" creationId="{BD5E6CE2-C66C-D434-73BB-D9C38F407D2B}"/>
          </ac:spMkLst>
        </pc:spChg>
        <pc:spChg chg="add mod">
          <ac:chgData name="Andrey Guskov" userId="b248e35349e538ee" providerId="LiveId" clId="{EEB38CAE-F5AA-4DAD-AF55-F4658F5C6329}" dt="2022-06-01T08:46:05.838" v="5176" actId="1076"/>
          <ac:spMkLst>
            <pc:docMk/>
            <pc:sldMk cId="3096652847" sldId="414"/>
            <ac:spMk id="39" creationId="{38A89919-BDCC-FEF3-9F3E-687D77E4C17C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40" creationId="{084B412D-D147-79EA-C609-AD3AC415F7ED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41" creationId="{E853E6CB-F126-5C4B-E671-7BDFF9FB6795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42" creationId="{7EB31D5B-D91F-0CF8-1E7A-06802D8FABFC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43" creationId="{9A8D37A4-F0EC-65AF-6EE1-4885F96AD3B3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44" creationId="{40C86EBB-A5DE-62E4-1D9D-0D29E97E76C1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45" creationId="{51EFF6AE-B255-A461-D932-C1B4CE0D7870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46" creationId="{FC7C18B9-740B-E234-6F7F-A5E1AA7BE16B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48" creationId="{75693A37-BCEB-C394-5472-BF0460313728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49" creationId="{7E265BB3-0E2C-41B6-2C72-DAF56CD42DEF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50" creationId="{95C26843-128F-4033-BA1E-85F62F37CA04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51" creationId="{DE38D573-4DD7-FC02-6855-7388B530A650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52" creationId="{CDE9D21E-229E-974D-648C-FF623898EC38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53" creationId="{1FCE491A-3304-AE55-F333-31328C6E12F9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54" creationId="{52B7F1BA-1A80-6EEF-24BB-051965934994}"/>
          </ac:spMkLst>
        </pc:spChg>
        <pc:spChg chg="add mod">
          <ac:chgData name="Andrey Guskov" userId="b248e35349e538ee" providerId="LiveId" clId="{EEB38CAE-F5AA-4DAD-AF55-F4658F5C6329}" dt="2022-05-31T05:17:41.159" v="2524" actId="164"/>
          <ac:spMkLst>
            <pc:docMk/>
            <pc:sldMk cId="3096652847" sldId="414"/>
            <ac:spMk id="57" creationId="{F98D9560-CED7-E004-4596-ADAB51AFCB9E}"/>
          </ac:spMkLst>
        </pc:spChg>
        <pc:spChg chg="add mod">
          <ac:chgData name="Andrey Guskov" userId="b248e35349e538ee" providerId="LiveId" clId="{EEB38CAE-F5AA-4DAD-AF55-F4658F5C6329}" dt="2022-05-31T05:17:41.159" v="2524" actId="164"/>
          <ac:spMkLst>
            <pc:docMk/>
            <pc:sldMk cId="3096652847" sldId="414"/>
            <ac:spMk id="58" creationId="{BE36C2FA-C5E1-0430-A370-8C0D4F9B4B8D}"/>
          </ac:spMkLst>
        </pc:spChg>
        <pc:spChg chg="add mod">
          <ac:chgData name="Andrey Guskov" userId="b248e35349e538ee" providerId="LiveId" clId="{EEB38CAE-F5AA-4DAD-AF55-F4658F5C6329}" dt="2022-06-01T08:47:11.594" v="5227" actId="1076"/>
          <ac:spMkLst>
            <pc:docMk/>
            <pc:sldMk cId="3096652847" sldId="414"/>
            <ac:spMk id="59" creationId="{F416F353-E55D-4626-F212-D0FE73BB7EBE}"/>
          </ac:spMkLst>
        </pc:spChg>
        <pc:spChg chg="add mod">
          <ac:chgData name="Andrey Guskov" userId="b248e35349e538ee" providerId="LiveId" clId="{EEB38CAE-F5AA-4DAD-AF55-F4658F5C6329}" dt="2022-05-31T05:17:41.159" v="2524" actId="164"/>
          <ac:spMkLst>
            <pc:docMk/>
            <pc:sldMk cId="3096652847" sldId="414"/>
            <ac:spMk id="60" creationId="{0E273C65-21D5-40F5-A5D3-4FB932960578}"/>
          </ac:spMkLst>
        </pc:spChg>
        <pc:spChg chg="add mod">
          <ac:chgData name="Andrey Guskov" userId="b248e35349e538ee" providerId="LiveId" clId="{EEB38CAE-F5AA-4DAD-AF55-F4658F5C6329}" dt="2022-06-01T08:53:22.830" v="5419" actId="1076"/>
          <ac:spMkLst>
            <pc:docMk/>
            <pc:sldMk cId="3096652847" sldId="414"/>
            <ac:spMk id="62" creationId="{C80680A2-3763-ABD1-4BAD-089E2F3E975F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63" creationId="{C120B0AB-EB42-22E8-025B-D4A2B0130FC6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64" creationId="{DFDEF47D-C8CD-5B28-7EC6-1E5911EBC85E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65" creationId="{8E8503EC-C6FA-6642-D512-7166507D5C97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66" creationId="{1F9F2D55-6ADA-4BF3-232F-E3A66955D375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67" creationId="{83580135-F1FB-9005-0170-0A9330FF7ADC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68" creationId="{6E993E28-548B-F80E-0700-8CC51EA2A25C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69" creationId="{3FEB0D7B-D319-67E9-FC72-0077C7AB862B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70" creationId="{3989DB60-ACD9-7522-369E-13BD377DB31D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71" creationId="{3C029E29-DA3C-D8C5-D6CB-4AE245601011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72" creationId="{762E9F16-C95A-CC24-77F8-4FA630628869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73" creationId="{BDBB6328-54E5-02D8-6966-2CC2DC155A14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74" creationId="{22EB067D-3022-E252-B4BD-D0150858D494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75" creationId="{E70D1B8B-934E-641B-50E5-DB2F3FB7CFAD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76" creationId="{5A82CFAE-C88E-6782-08DF-700C9B067B15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77" creationId="{5922409C-743A-7DC2-A4E7-98157CF15283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78" creationId="{F4773FDB-4197-9317-5C40-043553803F9F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79" creationId="{A6EB02E4-2EE0-E4A4-CD09-834F07C9C1E7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80" creationId="{F9A1B2E2-2A0F-ABE2-4CA5-881405CB0AFF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81" creationId="{51EB64C4-AE1B-952B-F3AC-61836557AE25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82" creationId="{98C84146-4A30-56B7-4131-309F8BACB320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83" creationId="{B339BD94-9230-7CCC-8FD7-47A3D4E13032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84" creationId="{8167A7E8-7F3C-7CFE-DF4D-CFE77AF539E1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85" creationId="{0CBABA68-CA6B-06CA-97E9-B29F40995E6F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86" creationId="{14360644-D301-3BB8-D0D9-E3BF9BA2D68D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87" creationId="{3CFCB61C-C63F-9A48-148F-C9B193BEF8B3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88" creationId="{F7C02F24-9A25-CBE4-1817-585BED728F73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89" creationId="{64AF191D-414F-F930-0FD8-40A55772F247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90" creationId="{D3466BE7-1167-B8AA-E42E-85E8549F7EC7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91" creationId="{D29A65E6-C054-B7D1-E188-D117A241A839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92" creationId="{5921CBB2-567D-1C00-0F62-CD8D2C67E0D6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93" creationId="{B27FBCC4-B29C-7ADD-6746-C8FB61525506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94" creationId="{42422188-947A-CA17-7A52-7440A0F85FDC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95" creationId="{5B837796-7A2B-CAFE-1896-3F7EF8A7C793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96" creationId="{5EF58EF0-E734-9832-800A-7E6C9D19833E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97" creationId="{8A3509D9-943C-FEE5-AA03-D8F0DFDEA440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115" creationId="{AB8C44E5-42C3-26B4-C845-F5259ABC0C84}"/>
          </ac:spMkLst>
        </pc:spChg>
        <pc:spChg chg="add del mod">
          <ac:chgData name="Andrey Guskov" userId="b248e35349e538ee" providerId="LiveId" clId="{EEB38CAE-F5AA-4DAD-AF55-F4658F5C6329}" dt="2022-06-01T08:45:33.154" v="5164"/>
          <ac:spMkLst>
            <pc:docMk/>
            <pc:sldMk cId="3096652847" sldId="414"/>
            <ac:spMk id="116" creationId="{9C5C8B48-3312-E220-D58F-374F87A63BDD}"/>
          </ac:spMkLst>
        </pc:spChg>
        <pc:spChg chg="add mod">
          <ac:chgData name="Andrey Guskov" userId="b248e35349e538ee" providerId="LiveId" clId="{EEB38CAE-F5AA-4DAD-AF55-F4658F5C6329}" dt="2022-06-01T08:46:47.130" v="5222" actId="207"/>
          <ac:spMkLst>
            <pc:docMk/>
            <pc:sldMk cId="3096652847" sldId="414"/>
            <ac:spMk id="118" creationId="{D9A517FF-DED4-0FA4-5529-E9DCA219B841}"/>
          </ac:spMkLst>
        </pc:spChg>
        <pc:spChg chg="add mod">
          <ac:chgData name="Andrey Guskov" userId="b248e35349e538ee" providerId="LiveId" clId="{EEB38CAE-F5AA-4DAD-AF55-F4658F5C6329}" dt="2022-06-01T08:46:55.725" v="5224" actId="571"/>
          <ac:spMkLst>
            <pc:docMk/>
            <pc:sldMk cId="3096652847" sldId="414"/>
            <ac:spMk id="119" creationId="{0DBFF050-0A9E-F7E7-8918-47F5860922CD}"/>
          </ac:spMkLst>
        </pc:spChg>
        <pc:spChg chg="add mod">
          <ac:chgData name="Andrey Guskov" userId="b248e35349e538ee" providerId="LiveId" clId="{EEB38CAE-F5AA-4DAD-AF55-F4658F5C6329}" dt="2022-06-01T08:53:05.364" v="5417" actId="1076"/>
          <ac:spMkLst>
            <pc:docMk/>
            <pc:sldMk cId="3096652847" sldId="414"/>
            <ac:spMk id="120" creationId="{546E7D0F-7DE8-4EC2-5F34-EE9267C7D6F4}"/>
          </ac:spMkLst>
        </pc:spChg>
        <pc:grpChg chg="add mod">
          <ac:chgData name="Andrey Guskov" userId="b248e35349e538ee" providerId="LiveId" clId="{EEB38CAE-F5AA-4DAD-AF55-F4658F5C6329}" dt="2022-06-01T08:38:24.414" v="5135" actId="1076"/>
          <ac:grpSpMkLst>
            <pc:docMk/>
            <pc:sldMk cId="3096652847" sldId="414"/>
            <ac:grpSpMk id="3" creationId="{B969895D-46A0-676E-0FCF-1F75817108F7}"/>
          </ac:grpSpMkLst>
        </pc:grpChg>
        <pc:grpChg chg="add del mod">
          <ac:chgData name="Andrey Guskov" userId="b248e35349e538ee" providerId="LiveId" clId="{EEB38CAE-F5AA-4DAD-AF55-F4658F5C6329}" dt="2022-05-31T04:44:51.491" v="1970" actId="165"/>
          <ac:grpSpMkLst>
            <pc:docMk/>
            <pc:sldMk cId="3096652847" sldId="414"/>
            <ac:grpSpMk id="4" creationId="{278FB515-C9AA-E10A-0676-811E948A9ADA}"/>
          </ac:grpSpMkLst>
        </pc:grpChg>
        <pc:grpChg chg="add mod">
          <ac:chgData name="Andrey Guskov" userId="b248e35349e538ee" providerId="LiveId" clId="{EEB38CAE-F5AA-4DAD-AF55-F4658F5C6329}" dt="2022-06-01T08:39:48.169" v="5150" actId="14100"/>
          <ac:grpSpMkLst>
            <pc:docMk/>
            <pc:sldMk cId="3096652847" sldId="414"/>
            <ac:grpSpMk id="9" creationId="{B56C8CE3-1A6B-DD9E-743D-29A3837EBA9A}"/>
          </ac:grpSpMkLst>
        </pc:grpChg>
        <pc:grpChg chg="add del mod">
          <ac:chgData name="Andrey Guskov" userId="b248e35349e538ee" providerId="LiveId" clId="{EEB38CAE-F5AA-4DAD-AF55-F4658F5C6329}" dt="2022-05-31T04:57:31.972" v="2341" actId="165"/>
          <ac:grpSpMkLst>
            <pc:docMk/>
            <pc:sldMk cId="3096652847" sldId="414"/>
            <ac:grpSpMk id="27" creationId="{51DD1907-4D6A-478C-B07C-3ADE47F740DB}"/>
          </ac:grpSpMkLst>
        </pc:grpChg>
        <pc:grpChg chg="add del mod">
          <ac:chgData name="Andrey Guskov" userId="b248e35349e538ee" providerId="LiveId" clId="{EEB38CAE-F5AA-4DAD-AF55-F4658F5C6329}" dt="2022-05-31T04:56:41.379" v="2272"/>
          <ac:grpSpMkLst>
            <pc:docMk/>
            <pc:sldMk cId="3096652847" sldId="414"/>
            <ac:grpSpMk id="33" creationId="{2BCC60C1-8A13-C401-4F28-96EAF7232130}"/>
          </ac:grpSpMkLst>
        </pc:grpChg>
        <pc:grpChg chg="add del mod">
          <ac:chgData name="Andrey Guskov" userId="b248e35349e538ee" providerId="LiveId" clId="{EEB38CAE-F5AA-4DAD-AF55-F4658F5C6329}" dt="2022-05-31T05:03:35.762" v="2387" actId="165"/>
          <ac:grpSpMkLst>
            <pc:docMk/>
            <pc:sldMk cId="3096652847" sldId="414"/>
            <ac:grpSpMk id="46" creationId="{F2EB04FC-12F4-6BD9-68CC-4720D091B160}"/>
          </ac:grpSpMkLst>
        </pc:grpChg>
        <pc:grpChg chg="add mod">
          <ac:chgData name="Andrey Guskov" userId="b248e35349e538ee" providerId="LiveId" clId="{EEB38CAE-F5AA-4DAD-AF55-F4658F5C6329}" dt="2022-06-01T08:38:17.379" v="5133" actId="164"/>
          <ac:grpSpMkLst>
            <pc:docMk/>
            <pc:sldMk cId="3096652847" sldId="414"/>
            <ac:grpSpMk id="61" creationId="{19E5E9A3-B6FE-5709-0708-95C9D5382DC1}"/>
          </ac:grpSpMkLst>
        </pc:grpChg>
        <pc:picChg chg="del mod topLvl">
          <ac:chgData name="Andrey Guskov" userId="b248e35349e538ee" providerId="LiveId" clId="{EEB38CAE-F5AA-4DAD-AF55-F4658F5C6329}" dt="2022-05-31T04:45:01.722" v="1973" actId="478"/>
          <ac:picMkLst>
            <pc:docMk/>
            <pc:sldMk cId="3096652847" sldId="414"/>
            <ac:picMk id="5" creationId="{17CA2DB8-0BC4-90F4-013C-E31750FEF72D}"/>
          </ac:picMkLst>
        </pc:picChg>
        <pc:picChg chg="add mod">
          <ac:chgData name="Andrey Guskov" userId="b248e35349e538ee" providerId="LiveId" clId="{EEB38CAE-F5AA-4DAD-AF55-F4658F5C6329}" dt="2022-06-01T08:46:01.095" v="5175" actId="14100"/>
          <ac:picMkLst>
            <pc:docMk/>
            <pc:sldMk cId="3096652847" sldId="414"/>
            <ac:picMk id="5" creationId="{520C534A-D356-7CF0-752E-2D1010A80685}"/>
          </ac:picMkLst>
        </pc:picChg>
        <pc:picChg chg="mod topLvl">
          <ac:chgData name="Andrey Guskov" userId="b248e35349e538ee" providerId="LiveId" clId="{EEB38CAE-F5AA-4DAD-AF55-F4658F5C6329}" dt="2022-06-01T08:38:49.542" v="5141" actId="1076"/>
          <ac:picMkLst>
            <pc:docMk/>
            <pc:sldMk cId="3096652847" sldId="414"/>
            <ac:picMk id="6" creationId="{CBC58113-DC7B-3DE7-4AC9-74BCFD385874}"/>
          </ac:picMkLst>
        </pc:picChg>
        <pc:picChg chg="mod topLvl">
          <ac:chgData name="Andrey Guskov" userId="b248e35349e538ee" providerId="LiveId" clId="{EEB38CAE-F5AA-4DAD-AF55-F4658F5C6329}" dt="2022-06-01T08:46:07.942" v="5177" actId="1076"/>
          <ac:picMkLst>
            <pc:docMk/>
            <pc:sldMk cId="3096652847" sldId="414"/>
            <ac:picMk id="7" creationId="{99708119-5B5A-68EB-F0D3-0B4C3BB76869}"/>
          </ac:picMkLst>
        </pc:picChg>
        <pc:picChg chg="del mod topLvl">
          <ac:chgData name="Andrey Guskov" userId="b248e35349e538ee" providerId="LiveId" clId="{EEB38CAE-F5AA-4DAD-AF55-F4658F5C6329}" dt="2022-05-31T04:45:02.359" v="1974" actId="478"/>
          <ac:picMkLst>
            <pc:docMk/>
            <pc:sldMk cId="3096652847" sldId="414"/>
            <ac:picMk id="8" creationId="{1A55C781-2BC9-EB3F-784D-76C57A8DCEB3}"/>
          </ac:picMkLst>
        </pc:picChg>
        <pc:picChg chg="mod">
          <ac:chgData name="Andrey Guskov" userId="b248e35349e538ee" providerId="LiveId" clId="{EEB38CAE-F5AA-4DAD-AF55-F4658F5C6329}" dt="2022-06-01T08:39:48.169" v="5150" actId="14100"/>
          <ac:picMkLst>
            <pc:docMk/>
            <pc:sldMk cId="3096652847" sldId="414"/>
            <ac:picMk id="10" creationId="{BB91F00A-F944-FC4F-B021-27C868F7D2AB}"/>
          </ac:picMkLst>
        </pc:picChg>
        <pc:picChg chg="mod">
          <ac:chgData name="Andrey Guskov" userId="b248e35349e538ee" providerId="LiveId" clId="{EEB38CAE-F5AA-4DAD-AF55-F4658F5C6329}" dt="2022-06-01T08:39:48.169" v="5150" actId="14100"/>
          <ac:picMkLst>
            <pc:docMk/>
            <pc:sldMk cId="3096652847" sldId="414"/>
            <ac:picMk id="11" creationId="{175E5720-638D-5E13-9517-B4082AA6CF96}"/>
          </ac:picMkLst>
        </pc:picChg>
        <pc:picChg chg="mod">
          <ac:chgData name="Andrey Guskov" userId="b248e35349e538ee" providerId="LiveId" clId="{EEB38CAE-F5AA-4DAD-AF55-F4658F5C6329}" dt="2022-06-01T08:39:48.169" v="5150" actId="14100"/>
          <ac:picMkLst>
            <pc:docMk/>
            <pc:sldMk cId="3096652847" sldId="414"/>
            <ac:picMk id="12" creationId="{55AD7DBF-C640-6F68-62E6-FA25B1AB9AB2}"/>
          </ac:picMkLst>
        </pc:picChg>
        <pc:picChg chg="mod">
          <ac:chgData name="Andrey Guskov" userId="b248e35349e538ee" providerId="LiveId" clId="{EEB38CAE-F5AA-4DAD-AF55-F4658F5C6329}" dt="2022-06-01T08:39:48.169" v="5150" actId="14100"/>
          <ac:picMkLst>
            <pc:docMk/>
            <pc:sldMk cId="3096652847" sldId="414"/>
            <ac:picMk id="13" creationId="{1B944514-A4BC-F6FA-1E3D-0A7D783DCB22}"/>
          </ac:picMkLst>
        </pc:picChg>
        <pc:picChg chg="add mod">
          <ac:chgData name="Andrey Guskov" userId="b248e35349e538ee" providerId="LiveId" clId="{EEB38CAE-F5AA-4DAD-AF55-F4658F5C6329}" dt="2022-06-01T08:39:32.043" v="5147" actId="1076"/>
          <ac:picMkLst>
            <pc:docMk/>
            <pc:sldMk cId="3096652847" sldId="414"/>
            <ac:picMk id="14" creationId="{AC955616-5D4D-73F0-4AEA-410A64FF10F1}"/>
          </ac:picMkLst>
        </pc:picChg>
        <pc:picChg chg="add del mod">
          <ac:chgData name="Andrey Guskov" userId="b248e35349e538ee" providerId="LiveId" clId="{EEB38CAE-F5AA-4DAD-AF55-F4658F5C6329}" dt="2022-05-31T04:50:15.554" v="2076" actId="478"/>
          <ac:picMkLst>
            <pc:docMk/>
            <pc:sldMk cId="3096652847" sldId="414"/>
            <ac:picMk id="15" creationId="{8843C92B-4315-61FD-8CC9-3284EE57A94B}"/>
          </ac:picMkLst>
        </pc:picChg>
        <pc:picChg chg="add del mod">
          <ac:chgData name="Andrey Guskov" userId="b248e35349e538ee" providerId="LiveId" clId="{EEB38CAE-F5AA-4DAD-AF55-F4658F5C6329}" dt="2022-05-31T04:54:11.787" v="2226" actId="478"/>
          <ac:picMkLst>
            <pc:docMk/>
            <pc:sldMk cId="3096652847" sldId="414"/>
            <ac:picMk id="21" creationId="{29975D7A-70DB-714E-21D0-BED70525FF94}"/>
          </ac:picMkLst>
        </pc:picChg>
        <pc:picChg chg="add del mod">
          <ac:chgData name="Andrey Guskov" userId="b248e35349e538ee" providerId="LiveId" clId="{EEB38CAE-F5AA-4DAD-AF55-F4658F5C6329}" dt="2022-05-31T04:54:11.001" v="2225" actId="478"/>
          <ac:picMkLst>
            <pc:docMk/>
            <pc:sldMk cId="3096652847" sldId="414"/>
            <ac:picMk id="22" creationId="{82A1816A-2B18-3761-A9A8-D5312B5335D6}"/>
          </ac:picMkLst>
        </pc:picChg>
        <pc:picChg chg="add mod">
          <ac:chgData name="Andrey Guskov" userId="b248e35349e538ee" providerId="LiveId" clId="{EEB38CAE-F5AA-4DAD-AF55-F4658F5C6329}" dt="2022-06-01T08:39:36.593" v="5148" actId="1076"/>
          <ac:picMkLst>
            <pc:docMk/>
            <pc:sldMk cId="3096652847" sldId="414"/>
            <ac:picMk id="23" creationId="{5A5B7414-752F-3201-81CB-44E75DD4E0C5}"/>
          </ac:picMkLst>
        </pc:picChg>
        <pc:picChg chg="add mod">
          <ac:chgData name="Andrey Guskov" userId="b248e35349e538ee" providerId="LiveId" clId="{EEB38CAE-F5AA-4DAD-AF55-F4658F5C6329}" dt="2022-06-01T08:39:32.043" v="5147" actId="1076"/>
          <ac:picMkLst>
            <pc:docMk/>
            <pc:sldMk cId="3096652847" sldId="414"/>
            <ac:picMk id="24" creationId="{52FE8867-1072-893C-F8E4-C12B1A4B2C41}"/>
          </ac:picMkLst>
        </pc:picChg>
        <pc:picChg chg="add mod">
          <ac:chgData name="Andrey Guskov" userId="b248e35349e538ee" providerId="LiveId" clId="{EEB38CAE-F5AA-4DAD-AF55-F4658F5C6329}" dt="2022-06-01T08:39:36.593" v="5148" actId="1076"/>
          <ac:picMkLst>
            <pc:docMk/>
            <pc:sldMk cId="3096652847" sldId="414"/>
            <ac:picMk id="25" creationId="{1DAE77B0-E9F8-9EF2-D7A9-E57D9ECDE4BF}"/>
          </ac:picMkLst>
        </pc:picChg>
        <pc:picChg chg="del mod topLvl">
          <ac:chgData name="Andrey Guskov" userId="b248e35349e538ee" providerId="LiveId" clId="{EEB38CAE-F5AA-4DAD-AF55-F4658F5C6329}" dt="2022-05-31T05:01:24.409" v="2357" actId="478"/>
          <ac:picMkLst>
            <pc:docMk/>
            <pc:sldMk cId="3096652847" sldId="414"/>
            <ac:picMk id="28" creationId="{A33565AB-A95A-5762-86B5-D7E89CCABA78}"/>
          </ac:picMkLst>
        </pc:picChg>
        <pc:picChg chg="del mod topLvl">
          <ac:chgData name="Andrey Guskov" userId="b248e35349e538ee" providerId="LiveId" clId="{EEB38CAE-F5AA-4DAD-AF55-F4658F5C6329}" dt="2022-05-31T05:01:24.409" v="2357" actId="478"/>
          <ac:picMkLst>
            <pc:docMk/>
            <pc:sldMk cId="3096652847" sldId="414"/>
            <ac:picMk id="29" creationId="{2AA2AAB5-88EC-D97D-E8AA-614E1C767231}"/>
          </ac:picMkLst>
        </pc:picChg>
        <pc:picChg chg="add mod">
          <ac:chgData name="Andrey Guskov" userId="b248e35349e538ee" providerId="LiveId" clId="{EEB38CAE-F5AA-4DAD-AF55-F4658F5C6329}" dt="2022-06-01T08:44:17.699" v="5155"/>
          <ac:picMkLst>
            <pc:docMk/>
            <pc:sldMk cId="3096652847" sldId="414"/>
            <ac:picMk id="29" creationId="{4FC17124-D30A-6A0F-DC21-7D2C7C6CD094}"/>
          </ac:picMkLst>
        </pc:picChg>
        <pc:picChg chg="del mod topLvl">
          <ac:chgData name="Andrey Guskov" userId="b248e35349e538ee" providerId="LiveId" clId="{EEB38CAE-F5AA-4DAD-AF55-F4658F5C6329}" dt="2022-05-31T05:01:24.409" v="2357" actId="478"/>
          <ac:picMkLst>
            <pc:docMk/>
            <pc:sldMk cId="3096652847" sldId="414"/>
            <ac:picMk id="30" creationId="{9492DC87-7871-D2FE-28B6-3796F08249CA}"/>
          </ac:picMkLst>
        </pc:picChg>
        <pc:picChg chg="del mod topLvl">
          <ac:chgData name="Andrey Guskov" userId="b248e35349e538ee" providerId="LiveId" clId="{EEB38CAE-F5AA-4DAD-AF55-F4658F5C6329}" dt="2022-05-31T05:01:27.154" v="2358" actId="478"/>
          <ac:picMkLst>
            <pc:docMk/>
            <pc:sldMk cId="3096652847" sldId="414"/>
            <ac:picMk id="31" creationId="{67D9B63F-0302-CFB7-60A1-E0811F2A912F}"/>
          </ac:picMkLst>
        </pc:picChg>
        <pc:picChg chg="del mod topLvl">
          <ac:chgData name="Andrey Guskov" userId="b248e35349e538ee" providerId="LiveId" clId="{EEB38CAE-F5AA-4DAD-AF55-F4658F5C6329}" dt="2022-05-31T05:01:24.409" v="2357" actId="478"/>
          <ac:picMkLst>
            <pc:docMk/>
            <pc:sldMk cId="3096652847" sldId="414"/>
            <ac:picMk id="32" creationId="{90D05351-ADE1-A646-6EDA-C597191C2EF7}"/>
          </ac:picMkLst>
        </pc:picChg>
        <pc:picChg chg="mod">
          <ac:chgData name="Andrey Guskov" userId="b248e35349e538ee" providerId="LiveId" clId="{EEB38CAE-F5AA-4DAD-AF55-F4658F5C6329}" dt="2022-05-31T04:56:40.439" v="2271"/>
          <ac:picMkLst>
            <pc:docMk/>
            <pc:sldMk cId="3096652847" sldId="414"/>
            <ac:picMk id="34" creationId="{9740CCF7-FBEB-5913-DEAE-330C80A50F1C}"/>
          </ac:picMkLst>
        </pc:picChg>
        <pc:picChg chg="mod">
          <ac:chgData name="Andrey Guskov" userId="b248e35349e538ee" providerId="LiveId" clId="{EEB38CAE-F5AA-4DAD-AF55-F4658F5C6329}" dt="2022-05-31T04:56:40.439" v="2271"/>
          <ac:picMkLst>
            <pc:docMk/>
            <pc:sldMk cId="3096652847" sldId="414"/>
            <ac:picMk id="35" creationId="{360F3396-C473-EBE6-0F3C-5CA09BB9A78C}"/>
          </ac:picMkLst>
        </pc:picChg>
        <pc:picChg chg="mod">
          <ac:chgData name="Andrey Guskov" userId="b248e35349e538ee" providerId="LiveId" clId="{EEB38CAE-F5AA-4DAD-AF55-F4658F5C6329}" dt="2022-05-31T04:56:40.439" v="2271"/>
          <ac:picMkLst>
            <pc:docMk/>
            <pc:sldMk cId="3096652847" sldId="414"/>
            <ac:picMk id="36" creationId="{6EF5A554-1AAB-2B07-2D29-8D6F500B4ACE}"/>
          </ac:picMkLst>
        </pc:picChg>
        <pc:picChg chg="mod">
          <ac:chgData name="Andrey Guskov" userId="b248e35349e538ee" providerId="LiveId" clId="{EEB38CAE-F5AA-4DAD-AF55-F4658F5C6329}" dt="2022-05-31T04:56:40.439" v="2271"/>
          <ac:picMkLst>
            <pc:docMk/>
            <pc:sldMk cId="3096652847" sldId="414"/>
            <ac:picMk id="37" creationId="{140232B8-5ADC-1095-3CB5-5CF6E3389811}"/>
          </ac:picMkLst>
        </pc:picChg>
        <pc:picChg chg="mod">
          <ac:chgData name="Andrey Guskov" userId="b248e35349e538ee" providerId="LiveId" clId="{EEB38CAE-F5AA-4DAD-AF55-F4658F5C6329}" dt="2022-05-31T04:56:40.439" v="2271"/>
          <ac:picMkLst>
            <pc:docMk/>
            <pc:sldMk cId="3096652847" sldId="414"/>
            <ac:picMk id="38" creationId="{0E3553DF-0EDE-2E0C-C8AA-88104F534A09}"/>
          </ac:picMkLst>
        </pc:picChg>
        <pc:picChg chg="add del mod">
          <ac:chgData name="Andrey Guskov" userId="b248e35349e538ee" providerId="LiveId" clId="{EEB38CAE-F5AA-4DAD-AF55-F4658F5C6329}" dt="2022-05-31T05:01:20.783" v="2356" actId="478"/>
          <ac:picMkLst>
            <pc:docMk/>
            <pc:sldMk cId="3096652847" sldId="414"/>
            <ac:picMk id="41" creationId="{F8471F1C-1535-2C30-93DA-490BB0D756C8}"/>
          </ac:picMkLst>
        </pc:picChg>
        <pc:picChg chg="add del mod">
          <ac:chgData name="Andrey Guskov" userId="b248e35349e538ee" providerId="LiveId" clId="{EEB38CAE-F5AA-4DAD-AF55-F4658F5C6329}" dt="2022-05-31T05:05:17.654" v="2407" actId="478"/>
          <ac:picMkLst>
            <pc:docMk/>
            <pc:sldMk cId="3096652847" sldId="414"/>
            <ac:picMk id="43" creationId="{5C88E7FA-798F-4783-9DE8-048A27FD797D}"/>
          </ac:picMkLst>
        </pc:picChg>
        <pc:picChg chg="add del mod">
          <ac:chgData name="Andrey Guskov" userId="b248e35349e538ee" providerId="LiveId" clId="{EEB38CAE-F5AA-4DAD-AF55-F4658F5C6329}" dt="2022-05-31T05:05:19.014" v="2408" actId="478"/>
          <ac:picMkLst>
            <pc:docMk/>
            <pc:sldMk cId="3096652847" sldId="414"/>
            <ac:picMk id="44" creationId="{892B133A-2490-66F9-C818-827473918738}"/>
          </ac:picMkLst>
        </pc:picChg>
        <pc:picChg chg="add del mod modCrop">
          <ac:chgData name="Andrey Guskov" userId="b248e35349e538ee" providerId="LiveId" clId="{EEB38CAE-F5AA-4DAD-AF55-F4658F5C6329}" dt="2022-05-31T05:07:04.096" v="2445" actId="478"/>
          <ac:picMkLst>
            <pc:docMk/>
            <pc:sldMk cId="3096652847" sldId="414"/>
            <ac:picMk id="45" creationId="{C3245308-9A11-3B75-B1FB-39B1262D63DF}"/>
          </ac:picMkLst>
        </pc:picChg>
        <pc:picChg chg="mod topLvl">
          <ac:chgData name="Andrey Guskov" userId="b248e35349e538ee" providerId="LiveId" clId="{EEB38CAE-F5AA-4DAD-AF55-F4658F5C6329}" dt="2022-05-31T05:17:41.159" v="2524" actId="164"/>
          <ac:picMkLst>
            <pc:docMk/>
            <pc:sldMk cId="3096652847" sldId="414"/>
            <ac:picMk id="47" creationId="{B5055105-875A-B8AA-2F94-D3EFD5AEB694}"/>
          </ac:picMkLst>
        </pc:picChg>
        <pc:picChg chg="del mod topLvl">
          <ac:chgData name="Andrey Guskov" userId="b248e35349e538ee" providerId="LiveId" clId="{EEB38CAE-F5AA-4DAD-AF55-F4658F5C6329}" dt="2022-05-31T05:03:51.185" v="2392" actId="478"/>
          <ac:picMkLst>
            <pc:docMk/>
            <pc:sldMk cId="3096652847" sldId="414"/>
            <ac:picMk id="48" creationId="{5DEABC55-801F-BEF9-7F69-E5F53DA6807D}"/>
          </ac:picMkLst>
        </pc:picChg>
        <pc:picChg chg="del mod topLvl">
          <ac:chgData name="Andrey Guskov" userId="b248e35349e538ee" providerId="LiveId" clId="{EEB38CAE-F5AA-4DAD-AF55-F4658F5C6329}" dt="2022-05-31T05:03:48.839" v="2391" actId="478"/>
          <ac:picMkLst>
            <pc:docMk/>
            <pc:sldMk cId="3096652847" sldId="414"/>
            <ac:picMk id="49" creationId="{700DD37E-343A-E6EC-4B5D-33CA51CAC205}"/>
          </ac:picMkLst>
        </pc:picChg>
        <pc:picChg chg="del mod topLvl">
          <ac:chgData name="Andrey Guskov" userId="b248e35349e538ee" providerId="LiveId" clId="{EEB38CAE-F5AA-4DAD-AF55-F4658F5C6329}" dt="2022-05-31T05:03:48.839" v="2391" actId="478"/>
          <ac:picMkLst>
            <pc:docMk/>
            <pc:sldMk cId="3096652847" sldId="414"/>
            <ac:picMk id="50" creationId="{79E73DA6-2B19-3F3B-F24A-E899E4DF686B}"/>
          </ac:picMkLst>
        </pc:picChg>
        <pc:picChg chg="del mod topLvl">
          <ac:chgData name="Andrey Guskov" userId="b248e35349e538ee" providerId="LiveId" clId="{EEB38CAE-F5AA-4DAD-AF55-F4658F5C6329}" dt="2022-05-31T05:03:45.800" v="2390" actId="478"/>
          <ac:picMkLst>
            <pc:docMk/>
            <pc:sldMk cId="3096652847" sldId="414"/>
            <ac:picMk id="51" creationId="{0D547624-CA76-7A71-B048-47E2AE6F7780}"/>
          </ac:picMkLst>
        </pc:picChg>
        <pc:picChg chg="add del">
          <ac:chgData name="Andrey Guskov" userId="b248e35349e538ee" providerId="LiveId" clId="{EEB38CAE-F5AA-4DAD-AF55-F4658F5C6329}" dt="2022-05-31T05:05:05.858" v="2400" actId="22"/>
          <ac:picMkLst>
            <pc:docMk/>
            <pc:sldMk cId="3096652847" sldId="414"/>
            <ac:picMk id="53" creationId="{53FAC844-3A9D-17B4-C639-CE6C0286B5B2}"/>
          </ac:picMkLst>
        </pc:picChg>
        <pc:picChg chg="add mod ord">
          <ac:chgData name="Andrey Guskov" userId="b248e35349e538ee" providerId="LiveId" clId="{EEB38CAE-F5AA-4DAD-AF55-F4658F5C6329}" dt="2022-06-01T08:38:17.379" v="5133" actId="164"/>
          <ac:picMkLst>
            <pc:docMk/>
            <pc:sldMk cId="3096652847" sldId="414"/>
            <ac:picMk id="55" creationId="{56352A47-8C1E-8077-F062-05DFF96CDC0F}"/>
          </ac:picMkLst>
        </pc:picChg>
        <pc:picChg chg="add mod ord">
          <ac:chgData name="Andrey Guskov" userId="b248e35349e538ee" providerId="LiveId" clId="{EEB38CAE-F5AA-4DAD-AF55-F4658F5C6329}" dt="2022-05-31T05:17:41.159" v="2524" actId="164"/>
          <ac:picMkLst>
            <pc:docMk/>
            <pc:sldMk cId="3096652847" sldId="414"/>
            <ac:picMk id="56" creationId="{CABDFF05-554C-EE69-0F9C-AE860DE2A03A}"/>
          </ac:picMkLst>
        </pc:picChg>
        <pc:picChg chg="add mod">
          <ac:chgData name="Andrey Guskov" userId="b248e35349e538ee" providerId="LiveId" clId="{EEB38CAE-F5AA-4DAD-AF55-F4658F5C6329}" dt="2022-06-01T08:46:34.247" v="5221"/>
          <ac:picMkLst>
            <pc:docMk/>
            <pc:sldMk cId="3096652847" sldId="414"/>
            <ac:picMk id="117" creationId="{7463EBF4-5E6F-CA8B-CD69-5996A3887302}"/>
          </ac:picMkLst>
        </pc:picChg>
        <pc:picChg chg="add mod">
          <ac:chgData name="Andrey Guskov" userId="b248e35349e538ee" providerId="LiveId" clId="{EEB38CAE-F5AA-4DAD-AF55-F4658F5C6329}" dt="2022-06-01T08:52:56.502" v="5415" actId="14100"/>
          <ac:picMkLst>
            <pc:docMk/>
            <pc:sldMk cId="3096652847" sldId="414"/>
            <ac:picMk id="1026" creationId="{80EAC4AE-0360-291B-6256-5F5480B8CA05}"/>
          </ac:picMkLst>
        </pc:pic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33" creationId="{9A38B6A4-1784-C12B-A5FE-4D4670E298BA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34" creationId="{44E10C0B-9B7F-22AC-C41B-8E0CB829E071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98" creationId="{86E5A05A-E4B5-62B8-B3EE-46B83262B4DF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99" creationId="{9C61DB91-D832-77C3-9595-3F4647CBFC31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00" creationId="{181A7FAB-6D85-E6E7-70D2-7A147B6695F7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01" creationId="{455022A0-4980-CE9A-8968-7CAF44992394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02" creationId="{A402768F-EA21-3B0B-1817-538FEC5DFE93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03" creationId="{908CF6C5-9146-A3F2-A5B4-6AAFE54763CE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04" creationId="{86B89D57-44F0-7BA2-5347-A04A39E02AA4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05" creationId="{0CF48AA2-B75E-6DAB-2C47-9257706F004A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06" creationId="{E5E293BC-6B00-1510-BFDC-86F2841F7468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07" creationId="{6E6E9241-8B2B-36BD-8226-31E07BF8EF0C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08" creationId="{B34BD3D5-9B6A-4396-3DD6-0378A47F1B56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09" creationId="{C3F74407-D04F-02EA-A6DB-8719C614875F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10" creationId="{DE6F0FD5-2D31-D279-93E9-F4EA4A7BF3E1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11" creationId="{4F854086-E68A-C5B2-34A6-4E10BEFCEEAD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12" creationId="{3CF1270C-D9AF-1D17-5268-0FA6E1B2898E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13" creationId="{4511231B-8BCE-BD58-4187-342285908D05}"/>
          </ac:cxnSpMkLst>
        </pc:cxnChg>
        <pc:cxnChg chg="add del mod">
          <ac:chgData name="Andrey Guskov" userId="b248e35349e538ee" providerId="LiveId" clId="{EEB38CAE-F5AA-4DAD-AF55-F4658F5C6329}" dt="2022-06-01T08:45:33.154" v="5164"/>
          <ac:cxnSpMkLst>
            <pc:docMk/>
            <pc:sldMk cId="3096652847" sldId="414"/>
            <ac:cxnSpMk id="114" creationId="{D7A73099-C3F2-8FBD-66E6-33D5EA3DCC09}"/>
          </ac:cxnSpMkLst>
        </pc:cxnChg>
      </pc:sldChg>
      <pc:sldChg chg="add mod ord modShow">
        <pc:chgData name="Andrey Guskov" userId="b248e35349e538ee" providerId="LiveId" clId="{EEB38CAE-F5AA-4DAD-AF55-F4658F5C6329}" dt="2022-06-01T10:25:30.206" v="6541"/>
        <pc:sldMkLst>
          <pc:docMk/>
          <pc:sldMk cId="1103106214" sldId="415"/>
        </pc:sldMkLst>
      </pc:sldChg>
      <pc:sldChg chg="add mod ord modShow">
        <pc:chgData name="Andrey Guskov" userId="b248e35349e538ee" providerId="LiveId" clId="{EEB38CAE-F5AA-4DAD-AF55-F4658F5C6329}" dt="2022-06-01T10:25:30.206" v="6541"/>
        <pc:sldMkLst>
          <pc:docMk/>
          <pc:sldMk cId="1234518667" sldId="416"/>
        </pc:sldMkLst>
      </pc:sldChg>
      <pc:sldChg chg="add mod ord modShow">
        <pc:chgData name="Andrey Guskov" userId="b248e35349e538ee" providerId="LiveId" clId="{EEB38CAE-F5AA-4DAD-AF55-F4658F5C6329}" dt="2022-06-01T10:25:30.206" v="6541"/>
        <pc:sldMkLst>
          <pc:docMk/>
          <pc:sldMk cId="3059530320" sldId="417"/>
        </pc:sldMkLst>
      </pc:sldChg>
      <pc:sldChg chg="modSp add del mod">
        <pc:chgData name="Andrey Guskov" userId="b248e35349e538ee" providerId="LiveId" clId="{EEB38CAE-F5AA-4DAD-AF55-F4658F5C6329}" dt="2022-06-01T11:01:27.843" v="7576" actId="47"/>
        <pc:sldMkLst>
          <pc:docMk/>
          <pc:sldMk cId="592642038" sldId="418"/>
        </pc:sldMkLst>
        <pc:spChg chg="mod">
          <ac:chgData name="Andrey Guskov" userId="b248e35349e538ee" providerId="LiveId" clId="{EEB38CAE-F5AA-4DAD-AF55-F4658F5C6329}" dt="2022-06-01T09:17:32.659" v="5980" actId="13926"/>
          <ac:spMkLst>
            <pc:docMk/>
            <pc:sldMk cId="592642038" sldId="418"/>
            <ac:spMk id="20" creationId="{E42E9747-2871-1340-A5CD-F654105E6930}"/>
          </ac:spMkLst>
        </pc:spChg>
      </pc:sldChg>
      <pc:sldChg chg="addSp delSp modSp new mod modAnim">
        <pc:chgData name="Andrey Guskov" userId="b248e35349e538ee" providerId="LiveId" clId="{EEB38CAE-F5AA-4DAD-AF55-F4658F5C6329}" dt="2022-06-01T10:58:36.762" v="7566" actId="1076"/>
        <pc:sldMkLst>
          <pc:docMk/>
          <pc:sldMk cId="2369470265" sldId="419"/>
        </pc:sldMkLst>
        <pc:spChg chg="mod">
          <ac:chgData name="Andrey Guskov" userId="b248e35349e538ee" providerId="LiveId" clId="{EEB38CAE-F5AA-4DAD-AF55-F4658F5C6329}" dt="2022-06-01T10:56:56.466" v="7512" actId="1076"/>
          <ac:spMkLst>
            <pc:docMk/>
            <pc:sldMk cId="2369470265" sldId="419"/>
            <ac:spMk id="2" creationId="{82D1CA81-04EF-B00D-F80E-391CC8A5E9C9}"/>
          </ac:spMkLst>
        </pc:spChg>
        <pc:spChg chg="del mod">
          <ac:chgData name="Andrey Guskov" userId="b248e35349e538ee" providerId="LiveId" clId="{EEB38CAE-F5AA-4DAD-AF55-F4658F5C6329}" dt="2022-06-01T04:09:53.573" v="3052" actId="478"/>
          <ac:spMkLst>
            <pc:docMk/>
            <pc:sldMk cId="2369470265" sldId="419"/>
            <ac:spMk id="3" creationId="{BE167A67-E6EA-D10C-81A3-DEE63274ECA5}"/>
          </ac:spMkLst>
        </pc:spChg>
        <pc:spChg chg="mod topLvl">
          <ac:chgData name="Andrey Guskov" userId="b248e35349e538ee" providerId="LiveId" clId="{EEB38CAE-F5AA-4DAD-AF55-F4658F5C6329}" dt="2022-06-01T10:57:13.483" v="7546" actId="1036"/>
          <ac:spMkLst>
            <pc:docMk/>
            <pc:sldMk cId="2369470265" sldId="419"/>
            <ac:spMk id="7" creationId="{32CE96F3-2A31-6581-D355-6DD069D0D092}"/>
          </ac:spMkLst>
        </pc:spChg>
        <pc:spChg chg="mod topLvl">
          <ac:chgData name="Andrey Guskov" userId="b248e35349e538ee" providerId="LiveId" clId="{EEB38CAE-F5AA-4DAD-AF55-F4658F5C6329}" dt="2022-06-01T10:57:13.483" v="7546" actId="1036"/>
          <ac:spMkLst>
            <pc:docMk/>
            <pc:sldMk cId="2369470265" sldId="419"/>
            <ac:spMk id="8" creationId="{8F413970-5361-1F09-BA2F-08C4840A4103}"/>
          </ac:spMkLst>
        </pc:spChg>
        <pc:spChg chg="mod topLvl">
          <ac:chgData name="Andrey Guskov" userId="b248e35349e538ee" providerId="LiveId" clId="{EEB38CAE-F5AA-4DAD-AF55-F4658F5C6329}" dt="2022-06-01T10:57:38.982" v="7553" actId="14100"/>
          <ac:spMkLst>
            <pc:docMk/>
            <pc:sldMk cId="2369470265" sldId="419"/>
            <ac:spMk id="9" creationId="{809F851A-C37C-ECFD-E13B-6DBDB8D46586}"/>
          </ac:spMkLst>
        </pc:spChg>
        <pc:spChg chg="del mod ord topLvl">
          <ac:chgData name="Andrey Guskov" userId="b248e35349e538ee" providerId="LiveId" clId="{EEB38CAE-F5AA-4DAD-AF55-F4658F5C6329}" dt="2022-06-01T04:37:57.998" v="3490" actId="478"/>
          <ac:spMkLst>
            <pc:docMk/>
            <pc:sldMk cId="2369470265" sldId="419"/>
            <ac:spMk id="10" creationId="{C5DE1B60-D914-A885-2301-4045DD6A67BE}"/>
          </ac:spMkLst>
        </pc:spChg>
        <pc:spChg chg="add del">
          <ac:chgData name="Andrey Guskov" userId="b248e35349e538ee" providerId="LiveId" clId="{EEB38CAE-F5AA-4DAD-AF55-F4658F5C6329}" dt="2022-06-01T04:20:54" v="3075" actId="11529"/>
          <ac:spMkLst>
            <pc:docMk/>
            <pc:sldMk cId="2369470265" sldId="419"/>
            <ac:spMk id="24" creationId="{291E0967-6D87-F4F4-BCC0-E77756FCEF3F}"/>
          </ac:spMkLst>
        </pc:spChg>
        <pc:spChg chg="add mod">
          <ac:chgData name="Andrey Guskov" userId="b248e35349e538ee" providerId="LiveId" clId="{EEB38CAE-F5AA-4DAD-AF55-F4658F5C6329}" dt="2022-06-01T10:57:13.483" v="7546" actId="1036"/>
          <ac:spMkLst>
            <pc:docMk/>
            <pc:sldMk cId="2369470265" sldId="419"/>
            <ac:spMk id="25" creationId="{66FC0642-49AE-C31E-318C-107DF3694AD6}"/>
          </ac:spMkLst>
        </pc:spChg>
        <pc:spChg chg="mod">
          <ac:chgData name="Andrey Guskov" userId="b248e35349e538ee" providerId="LiveId" clId="{EEB38CAE-F5AA-4DAD-AF55-F4658F5C6329}" dt="2022-06-01T04:24:15.633" v="3160"/>
          <ac:spMkLst>
            <pc:docMk/>
            <pc:sldMk cId="2369470265" sldId="419"/>
            <ac:spMk id="32" creationId="{7E8478F0-DB59-7B0F-DE4A-22F054BDCFC9}"/>
          </ac:spMkLst>
        </pc:spChg>
        <pc:spChg chg="mod">
          <ac:chgData name="Andrey Guskov" userId="b248e35349e538ee" providerId="LiveId" clId="{EEB38CAE-F5AA-4DAD-AF55-F4658F5C6329}" dt="2022-06-01T04:24:15.633" v="3160"/>
          <ac:spMkLst>
            <pc:docMk/>
            <pc:sldMk cId="2369470265" sldId="419"/>
            <ac:spMk id="33" creationId="{828B3C92-36E2-02CC-4B6B-5E17C476A38A}"/>
          </ac:spMkLst>
        </pc:spChg>
        <pc:spChg chg="mod">
          <ac:chgData name="Andrey Guskov" userId="b248e35349e538ee" providerId="LiveId" clId="{EEB38CAE-F5AA-4DAD-AF55-F4658F5C6329}" dt="2022-06-01T04:24:15.633" v="3160"/>
          <ac:spMkLst>
            <pc:docMk/>
            <pc:sldMk cId="2369470265" sldId="419"/>
            <ac:spMk id="34" creationId="{8BEE15BC-167E-1960-7F46-1718A61C5393}"/>
          </ac:spMkLst>
        </pc:spChg>
        <pc:spChg chg="mod">
          <ac:chgData name="Andrey Guskov" userId="b248e35349e538ee" providerId="LiveId" clId="{EEB38CAE-F5AA-4DAD-AF55-F4658F5C6329}" dt="2022-06-01T04:24:15.633" v="3160"/>
          <ac:spMkLst>
            <pc:docMk/>
            <pc:sldMk cId="2369470265" sldId="419"/>
            <ac:spMk id="35" creationId="{D3C745CF-5B75-F18C-C130-BBE503026C8D}"/>
          </ac:spMkLst>
        </pc:spChg>
        <pc:spChg chg="mod">
          <ac:chgData name="Andrey Guskov" userId="b248e35349e538ee" providerId="LiveId" clId="{EEB38CAE-F5AA-4DAD-AF55-F4658F5C6329}" dt="2022-06-01T04:24:40.444" v="3162"/>
          <ac:spMkLst>
            <pc:docMk/>
            <pc:sldMk cId="2369470265" sldId="419"/>
            <ac:spMk id="40" creationId="{510166D1-BD61-D7E0-6CC4-32F644A8E8B7}"/>
          </ac:spMkLst>
        </pc:spChg>
        <pc:spChg chg="mod">
          <ac:chgData name="Andrey Guskov" userId="b248e35349e538ee" providerId="LiveId" clId="{EEB38CAE-F5AA-4DAD-AF55-F4658F5C6329}" dt="2022-06-01T04:24:40.444" v="3162"/>
          <ac:spMkLst>
            <pc:docMk/>
            <pc:sldMk cId="2369470265" sldId="419"/>
            <ac:spMk id="41" creationId="{4CC46268-C492-ED1E-AFC5-16192116E05A}"/>
          </ac:spMkLst>
        </pc:spChg>
        <pc:spChg chg="mod">
          <ac:chgData name="Andrey Guskov" userId="b248e35349e538ee" providerId="LiveId" clId="{EEB38CAE-F5AA-4DAD-AF55-F4658F5C6329}" dt="2022-06-01T04:24:40.444" v="3162"/>
          <ac:spMkLst>
            <pc:docMk/>
            <pc:sldMk cId="2369470265" sldId="419"/>
            <ac:spMk id="42" creationId="{51667691-6B52-6595-C046-53E3A216768E}"/>
          </ac:spMkLst>
        </pc:spChg>
        <pc:spChg chg="mod">
          <ac:chgData name="Andrey Guskov" userId="b248e35349e538ee" providerId="LiveId" clId="{EEB38CAE-F5AA-4DAD-AF55-F4658F5C6329}" dt="2022-06-01T04:24:40.444" v="3162"/>
          <ac:spMkLst>
            <pc:docMk/>
            <pc:sldMk cId="2369470265" sldId="419"/>
            <ac:spMk id="43" creationId="{F327A41D-5F5C-B8D8-FAF0-853D18935CF4}"/>
          </ac:spMkLst>
        </pc:spChg>
        <pc:spChg chg="add mod">
          <ac:chgData name="Andrey Guskov" userId="b248e35349e538ee" providerId="LiveId" clId="{EEB38CAE-F5AA-4DAD-AF55-F4658F5C6329}" dt="2022-06-01T10:57:13.483" v="7546" actId="1036"/>
          <ac:spMkLst>
            <pc:docMk/>
            <pc:sldMk cId="2369470265" sldId="419"/>
            <ac:spMk id="68" creationId="{B9AFD738-B949-DA8F-23AE-28ABD7C22D7C}"/>
          </ac:spMkLst>
        </pc:spChg>
        <pc:spChg chg="mod">
          <ac:chgData name="Andrey Guskov" userId="b248e35349e538ee" providerId="LiveId" clId="{EEB38CAE-F5AA-4DAD-AF55-F4658F5C6329}" dt="2022-06-01T06:52:34.001" v="4400" actId="165"/>
          <ac:spMkLst>
            <pc:docMk/>
            <pc:sldMk cId="2369470265" sldId="419"/>
            <ac:spMk id="72" creationId="{DCD8D863-BCBE-4E6D-ED76-BF4B33A438E1}"/>
          </ac:spMkLst>
        </pc:spChg>
        <pc:spChg chg="mod">
          <ac:chgData name="Andrey Guskov" userId="b248e35349e538ee" providerId="LiveId" clId="{EEB38CAE-F5AA-4DAD-AF55-F4658F5C6329}" dt="2022-06-01T06:52:34.001" v="4400" actId="165"/>
          <ac:spMkLst>
            <pc:docMk/>
            <pc:sldMk cId="2369470265" sldId="419"/>
            <ac:spMk id="75" creationId="{AB134F5F-1F79-B504-2643-B4F38C0F33BE}"/>
          </ac:spMkLst>
        </pc:spChg>
        <pc:spChg chg="mod">
          <ac:chgData name="Andrey Guskov" userId="b248e35349e538ee" providerId="LiveId" clId="{EEB38CAE-F5AA-4DAD-AF55-F4658F5C6329}" dt="2022-06-01T06:52:34.001" v="4400" actId="165"/>
          <ac:spMkLst>
            <pc:docMk/>
            <pc:sldMk cId="2369470265" sldId="419"/>
            <ac:spMk id="78" creationId="{40BEABCA-4057-F929-23F2-92AD353F25FE}"/>
          </ac:spMkLst>
        </pc:spChg>
        <pc:spChg chg="add mod topLvl">
          <ac:chgData name="Andrey Guskov" userId="b248e35349e538ee" providerId="LiveId" clId="{EEB38CAE-F5AA-4DAD-AF55-F4658F5C6329}" dt="2022-06-01T10:57:42.353" v="7554" actId="14100"/>
          <ac:spMkLst>
            <pc:docMk/>
            <pc:sldMk cId="2369470265" sldId="419"/>
            <ac:spMk id="82" creationId="{1D950FF2-862C-7687-AFF8-C321FD892B10}"/>
          </ac:spMkLst>
        </pc:spChg>
        <pc:spChg chg="add mod topLvl">
          <ac:chgData name="Andrey Guskov" userId="b248e35349e538ee" providerId="LiveId" clId="{EEB38CAE-F5AA-4DAD-AF55-F4658F5C6329}" dt="2022-06-01T10:57:42.353" v="7554" actId="14100"/>
          <ac:spMkLst>
            <pc:docMk/>
            <pc:sldMk cId="2369470265" sldId="419"/>
            <ac:spMk id="93" creationId="{B56FCE5E-0BF4-092A-0926-AA446EF21A78}"/>
          </ac:spMkLst>
        </pc:spChg>
        <pc:spChg chg="add mod topLvl">
          <ac:chgData name="Andrey Guskov" userId="b248e35349e538ee" providerId="LiveId" clId="{EEB38CAE-F5AA-4DAD-AF55-F4658F5C6329}" dt="2022-06-01T10:57:42.353" v="7554" actId="14100"/>
          <ac:spMkLst>
            <pc:docMk/>
            <pc:sldMk cId="2369470265" sldId="419"/>
            <ac:spMk id="94" creationId="{56C006E3-6995-D08B-1D85-0936A9444229}"/>
          </ac:spMkLst>
        </pc:spChg>
        <pc:spChg chg="add mod">
          <ac:chgData name="Andrey Guskov" userId="b248e35349e538ee" providerId="LiveId" clId="{EEB38CAE-F5AA-4DAD-AF55-F4658F5C6329}" dt="2022-06-01T10:57:13.483" v="7546" actId="1036"/>
          <ac:spMkLst>
            <pc:docMk/>
            <pc:sldMk cId="2369470265" sldId="419"/>
            <ac:spMk id="95" creationId="{E1738590-0A82-47D3-5C3A-D03558809064}"/>
          </ac:spMkLst>
        </pc:spChg>
        <pc:spChg chg="add mod topLvl">
          <ac:chgData name="Andrey Guskov" userId="b248e35349e538ee" providerId="LiveId" clId="{EEB38CAE-F5AA-4DAD-AF55-F4658F5C6329}" dt="2022-06-01T10:57:42.353" v="7554" actId="14100"/>
          <ac:spMkLst>
            <pc:docMk/>
            <pc:sldMk cId="2369470265" sldId="419"/>
            <ac:spMk id="96" creationId="{3EA032BA-58A3-DDEF-0A3E-0B96F0FF62A8}"/>
          </ac:spMkLst>
        </pc:spChg>
        <pc:spChg chg="add mod topLvl">
          <ac:chgData name="Andrey Guskov" userId="b248e35349e538ee" providerId="LiveId" clId="{EEB38CAE-F5AA-4DAD-AF55-F4658F5C6329}" dt="2022-06-01T10:58:01.834" v="7558" actId="1076"/>
          <ac:spMkLst>
            <pc:docMk/>
            <pc:sldMk cId="2369470265" sldId="419"/>
            <ac:spMk id="97" creationId="{4BAAFBAC-C857-5A7E-B99E-D8543E4EA2F3}"/>
          </ac:spMkLst>
        </pc:spChg>
        <pc:spChg chg="add mod topLvl">
          <ac:chgData name="Andrey Guskov" userId="b248e35349e538ee" providerId="LiveId" clId="{EEB38CAE-F5AA-4DAD-AF55-F4658F5C6329}" dt="2022-06-01T10:58:01.834" v="7558" actId="1076"/>
          <ac:spMkLst>
            <pc:docMk/>
            <pc:sldMk cId="2369470265" sldId="419"/>
            <ac:spMk id="98" creationId="{3000F404-AF95-4206-0274-7660281601C2}"/>
          </ac:spMkLst>
        </pc:spChg>
        <pc:spChg chg="add mod topLvl">
          <ac:chgData name="Andrey Guskov" userId="b248e35349e538ee" providerId="LiveId" clId="{EEB38CAE-F5AA-4DAD-AF55-F4658F5C6329}" dt="2022-06-01T10:58:01.834" v="7558" actId="1076"/>
          <ac:spMkLst>
            <pc:docMk/>
            <pc:sldMk cId="2369470265" sldId="419"/>
            <ac:spMk id="99" creationId="{7CD0D40F-54C0-30CA-9001-5B2A5B2585B1}"/>
          </ac:spMkLst>
        </pc:spChg>
        <pc:spChg chg="add mod">
          <ac:chgData name="Andrey Guskov" userId="b248e35349e538ee" providerId="LiveId" clId="{EEB38CAE-F5AA-4DAD-AF55-F4658F5C6329}" dt="2022-06-01T10:58:07.982" v="7560"/>
          <ac:spMkLst>
            <pc:docMk/>
            <pc:sldMk cId="2369470265" sldId="419"/>
            <ac:spMk id="101" creationId="{F98211B5-9606-4864-6558-1E52FDC9D082}"/>
          </ac:spMkLst>
        </pc:spChg>
        <pc:spChg chg="add mod">
          <ac:chgData name="Andrey Guskov" userId="b248e35349e538ee" providerId="LiveId" clId="{EEB38CAE-F5AA-4DAD-AF55-F4658F5C6329}" dt="2022-06-01T10:58:07.982" v="7560"/>
          <ac:spMkLst>
            <pc:docMk/>
            <pc:sldMk cId="2369470265" sldId="419"/>
            <ac:spMk id="102" creationId="{43C4A2D4-6C5E-50DE-2A57-36D965F1493B}"/>
          </ac:spMkLst>
        </pc:spChg>
        <pc:spChg chg="mod">
          <ac:chgData name="Andrey Guskov" userId="b248e35349e538ee" providerId="LiveId" clId="{EEB38CAE-F5AA-4DAD-AF55-F4658F5C6329}" dt="2022-06-01T06:56:21.835" v="4412" actId="165"/>
          <ac:spMkLst>
            <pc:docMk/>
            <pc:sldMk cId="2369470265" sldId="419"/>
            <ac:spMk id="103" creationId="{2B87F480-20A7-360E-A0B7-9B51350A1EDF}"/>
          </ac:spMkLst>
        </pc:spChg>
        <pc:spChg chg="mod">
          <ac:chgData name="Andrey Guskov" userId="b248e35349e538ee" providerId="LiveId" clId="{EEB38CAE-F5AA-4DAD-AF55-F4658F5C6329}" dt="2022-06-01T06:56:21.835" v="4412" actId="165"/>
          <ac:spMkLst>
            <pc:docMk/>
            <pc:sldMk cId="2369470265" sldId="419"/>
            <ac:spMk id="106" creationId="{9C0A1521-B230-8992-0538-75FA41172547}"/>
          </ac:spMkLst>
        </pc:spChg>
        <pc:spChg chg="mod">
          <ac:chgData name="Andrey Guskov" userId="b248e35349e538ee" providerId="LiveId" clId="{EEB38CAE-F5AA-4DAD-AF55-F4658F5C6329}" dt="2022-06-01T06:56:21.835" v="4412" actId="165"/>
          <ac:spMkLst>
            <pc:docMk/>
            <pc:sldMk cId="2369470265" sldId="419"/>
            <ac:spMk id="109" creationId="{B3810730-72AE-22A7-82EE-9FE188C08214}"/>
          </ac:spMkLst>
        </pc:spChg>
        <pc:spChg chg="add del mod topLvl">
          <ac:chgData name="Andrey Guskov" userId="b248e35349e538ee" providerId="LiveId" clId="{EEB38CAE-F5AA-4DAD-AF55-F4658F5C6329}" dt="2022-06-01T06:56:27.606" v="4413" actId="478"/>
          <ac:spMkLst>
            <pc:docMk/>
            <pc:sldMk cId="2369470265" sldId="419"/>
            <ac:spMk id="113" creationId="{E0650CCE-5648-B5FC-114D-E2EC45839D7C}"/>
          </ac:spMkLst>
        </pc:spChg>
        <pc:spChg chg="add del mod topLvl">
          <ac:chgData name="Andrey Guskov" userId="b248e35349e538ee" providerId="LiveId" clId="{EEB38CAE-F5AA-4DAD-AF55-F4658F5C6329}" dt="2022-06-01T06:56:27.606" v="4413" actId="478"/>
          <ac:spMkLst>
            <pc:docMk/>
            <pc:sldMk cId="2369470265" sldId="419"/>
            <ac:spMk id="124" creationId="{C217FC4C-0E87-7B83-BCFF-FE6F93C48344}"/>
          </ac:spMkLst>
        </pc:spChg>
        <pc:spChg chg="add del">
          <ac:chgData name="Andrey Guskov" userId="b248e35349e538ee" providerId="LiveId" clId="{EEB38CAE-F5AA-4DAD-AF55-F4658F5C6329}" dt="2022-06-01T06:59:48.433" v="4431"/>
          <ac:spMkLst>
            <pc:docMk/>
            <pc:sldMk cId="2369470265" sldId="419"/>
            <ac:spMk id="134" creationId="{FF519A24-11B9-DB5F-4A72-A7B0C7DA686A}"/>
          </ac:spMkLst>
        </pc:spChg>
        <pc:spChg chg="mod">
          <ac:chgData name="Andrey Guskov" userId="b248e35349e538ee" providerId="LiveId" clId="{EEB38CAE-F5AA-4DAD-AF55-F4658F5C6329}" dt="2022-06-01T10:57:42.353" v="7554" actId="14100"/>
          <ac:spMkLst>
            <pc:docMk/>
            <pc:sldMk cId="2369470265" sldId="419"/>
            <ac:spMk id="136" creationId="{A4F8A0F7-0851-4C16-D7B8-3979D1303527}"/>
          </ac:spMkLst>
        </pc:spChg>
        <pc:spChg chg="mod">
          <ac:chgData name="Andrey Guskov" userId="b248e35349e538ee" providerId="LiveId" clId="{EEB38CAE-F5AA-4DAD-AF55-F4658F5C6329}" dt="2022-06-01T10:57:42.353" v="7554" actId="14100"/>
          <ac:spMkLst>
            <pc:docMk/>
            <pc:sldMk cId="2369470265" sldId="419"/>
            <ac:spMk id="139" creationId="{AD220067-4B16-76D1-7715-7815B4410AA8}"/>
          </ac:spMkLst>
        </pc:spChg>
        <pc:spChg chg="mod">
          <ac:chgData name="Andrey Guskov" userId="b248e35349e538ee" providerId="LiveId" clId="{EEB38CAE-F5AA-4DAD-AF55-F4658F5C6329}" dt="2022-06-01T10:57:42.353" v="7554" actId="14100"/>
          <ac:spMkLst>
            <pc:docMk/>
            <pc:sldMk cId="2369470265" sldId="419"/>
            <ac:spMk id="142" creationId="{01ABFEB7-28A2-FB2F-DF35-6067BCD07CAE}"/>
          </ac:spMkLst>
        </pc:spChg>
        <pc:spChg chg="add mod">
          <ac:chgData name="Andrey Guskov" userId="b248e35349e538ee" providerId="LiveId" clId="{EEB38CAE-F5AA-4DAD-AF55-F4658F5C6329}" dt="2022-06-01T10:58:01.834" v="7558" actId="1076"/>
          <ac:spMkLst>
            <pc:docMk/>
            <pc:sldMk cId="2369470265" sldId="419"/>
            <ac:spMk id="149" creationId="{0AADB9A0-C508-F2A9-34B8-D133F4D0C262}"/>
          </ac:spMkLst>
        </pc:spChg>
        <pc:spChg chg="add mod">
          <ac:chgData name="Andrey Guskov" userId="b248e35349e538ee" providerId="LiveId" clId="{EEB38CAE-F5AA-4DAD-AF55-F4658F5C6329}" dt="2022-06-01T10:58:01.834" v="7558" actId="1076"/>
          <ac:spMkLst>
            <pc:docMk/>
            <pc:sldMk cId="2369470265" sldId="419"/>
            <ac:spMk id="160" creationId="{C6EC8AA7-4B72-B090-18E2-B7DCB7546293}"/>
          </ac:spMkLst>
        </pc:spChg>
        <pc:spChg chg="mod">
          <ac:chgData name="Andrey Guskov" userId="b248e35349e538ee" providerId="LiveId" clId="{EEB38CAE-F5AA-4DAD-AF55-F4658F5C6329}" dt="2022-06-01T10:58:01.834" v="7558" actId="1076"/>
          <ac:spMkLst>
            <pc:docMk/>
            <pc:sldMk cId="2369470265" sldId="419"/>
            <ac:spMk id="162" creationId="{CF227300-644D-3EAF-6D15-F1590701383B}"/>
          </ac:spMkLst>
        </pc:spChg>
        <pc:spChg chg="mod">
          <ac:chgData name="Andrey Guskov" userId="b248e35349e538ee" providerId="LiveId" clId="{EEB38CAE-F5AA-4DAD-AF55-F4658F5C6329}" dt="2022-06-01T10:58:01.834" v="7558" actId="1076"/>
          <ac:spMkLst>
            <pc:docMk/>
            <pc:sldMk cId="2369470265" sldId="419"/>
            <ac:spMk id="165" creationId="{51C57260-A22E-A1C2-F8DB-2FB4B2E2A999}"/>
          </ac:spMkLst>
        </pc:spChg>
        <pc:spChg chg="mod">
          <ac:chgData name="Andrey Guskov" userId="b248e35349e538ee" providerId="LiveId" clId="{EEB38CAE-F5AA-4DAD-AF55-F4658F5C6329}" dt="2022-06-01T10:58:01.834" v="7558" actId="1076"/>
          <ac:spMkLst>
            <pc:docMk/>
            <pc:sldMk cId="2369470265" sldId="419"/>
            <ac:spMk id="168" creationId="{D27E7632-87A3-BDC4-55C0-7C036FEFEE18}"/>
          </ac:spMkLst>
        </pc:spChg>
        <pc:spChg chg="add del mod">
          <ac:chgData name="Andrey Guskov" userId="b248e35349e538ee" providerId="LiveId" clId="{EEB38CAE-F5AA-4DAD-AF55-F4658F5C6329}" dt="2022-06-01T07:00:13.680" v="4440"/>
          <ac:spMkLst>
            <pc:docMk/>
            <pc:sldMk cId="2369470265" sldId="419"/>
            <ac:spMk id="171" creationId="{D6F3E6A3-1E7B-E2C1-1662-C2EE011EE795}"/>
          </ac:spMkLst>
        </pc:spChg>
        <pc:spChg chg="add del mod">
          <ac:chgData name="Andrey Guskov" userId="b248e35349e538ee" providerId="LiveId" clId="{EEB38CAE-F5AA-4DAD-AF55-F4658F5C6329}" dt="2022-06-01T07:03:22.210" v="4483" actId="478"/>
          <ac:spMkLst>
            <pc:docMk/>
            <pc:sldMk cId="2369470265" sldId="419"/>
            <ac:spMk id="184" creationId="{B85F0A12-C26A-31D0-2CC8-2CB5D3726BA6}"/>
          </ac:spMkLst>
        </pc:spChg>
        <pc:spChg chg="add mod">
          <ac:chgData name="Andrey Guskov" userId="b248e35349e538ee" providerId="LiveId" clId="{EEB38CAE-F5AA-4DAD-AF55-F4658F5C6329}" dt="2022-06-01T10:58:01.834" v="7558" actId="1076"/>
          <ac:spMkLst>
            <pc:docMk/>
            <pc:sldMk cId="2369470265" sldId="419"/>
            <ac:spMk id="185" creationId="{3FD773AE-3629-4017-7B02-5C9F35F7D274}"/>
          </ac:spMkLst>
        </pc:spChg>
        <pc:grpChg chg="add del mod">
          <ac:chgData name="Andrey Guskov" userId="b248e35349e538ee" providerId="LiveId" clId="{EEB38CAE-F5AA-4DAD-AF55-F4658F5C6329}" dt="2022-06-01T04:10:15.194" v="3054" actId="165"/>
          <ac:grpSpMkLst>
            <pc:docMk/>
            <pc:sldMk cId="2369470265" sldId="419"/>
            <ac:grpSpMk id="4" creationId="{8D71B243-5648-105D-D4EF-74A7725D14E9}"/>
          </ac:grpSpMkLst>
        </pc:grpChg>
        <pc:grpChg chg="add del mod">
          <ac:chgData name="Andrey Guskov" userId="b248e35349e538ee" providerId="LiveId" clId="{EEB38CAE-F5AA-4DAD-AF55-F4658F5C6329}" dt="2022-06-01T04:15:16.466" v="3058" actId="165"/>
          <ac:grpSpMkLst>
            <pc:docMk/>
            <pc:sldMk cId="2369470265" sldId="419"/>
            <ac:grpSpMk id="11" creationId="{BC004DD9-AC29-CFA3-662E-4028B066A8E2}"/>
          </ac:grpSpMkLst>
        </pc:grpChg>
        <pc:grpChg chg="add mod">
          <ac:chgData name="Andrey Guskov" userId="b248e35349e538ee" providerId="LiveId" clId="{EEB38CAE-F5AA-4DAD-AF55-F4658F5C6329}" dt="2022-06-01T10:57:13.483" v="7546" actId="1036"/>
          <ac:grpSpMkLst>
            <pc:docMk/>
            <pc:sldMk cId="2369470265" sldId="419"/>
            <ac:grpSpMk id="26" creationId="{0969A12D-0784-4F05-3CBB-E0B2FF1B470B}"/>
          </ac:grpSpMkLst>
        </pc:grpChg>
        <pc:grpChg chg="add mod">
          <ac:chgData name="Andrey Guskov" userId="b248e35349e538ee" providerId="LiveId" clId="{EEB38CAE-F5AA-4DAD-AF55-F4658F5C6329}" dt="2022-06-01T10:57:38.982" v="7553" actId="14100"/>
          <ac:grpSpMkLst>
            <pc:docMk/>
            <pc:sldMk cId="2369470265" sldId="419"/>
            <ac:grpSpMk id="27" creationId="{8E14CCE2-6245-743D-4927-8763E211CD4B}"/>
          </ac:grpSpMkLst>
        </pc:grpChg>
        <pc:grpChg chg="add mod">
          <ac:chgData name="Andrey Guskov" userId="b248e35349e538ee" providerId="LiveId" clId="{EEB38CAE-F5AA-4DAD-AF55-F4658F5C6329}" dt="2022-06-01T10:57:13.483" v="7546" actId="1036"/>
          <ac:grpSpMkLst>
            <pc:docMk/>
            <pc:sldMk cId="2369470265" sldId="419"/>
            <ac:grpSpMk id="28" creationId="{7306BD33-E23A-8288-409F-501F5BB30E45}"/>
          </ac:grpSpMkLst>
        </pc:grpChg>
        <pc:grpChg chg="add del mod">
          <ac:chgData name="Andrey Guskov" userId="b248e35349e538ee" providerId="LiveId" clId="{EEB38CAE-F5AA-4DAD-AF55-F4658F5C6329}" dt="2022-06-01T04:24:18.099" v="3161"/>
          <ac:grpSpMkLst>
            <pc:docMk/>
            <pc:sldMk cId="2369470265" sldId="419"/>
            <ac:grpSpMk id="29" creationId="{99DDED83-3682-D172-02FC-FAC9361FEDBD}"/>
          </ac:grpSpMkLst>
        </pc:grpChg>
        <pc:grpChg chg="add del mod">
          <ac:chgData name="Andrey Guskov" userId="b248e35349e538ee" providerId="LiveId" clId="{EEB38CAE-F5AA-4DAD-AF55-F4658F5C6329}" dt="2022-06-01T04:32:12.331" v="3280" actId="478"/>
          <ac:grpSpMkLst>
            <pc:docMk/>
            <pc:sldMk cId="2369470265" sldId="419"/>
            <ac:grpSpMk id="37" creationId="{3B1699F1-37F5-1FD6-19CB-8B790D4ADC42}"/>
          </ac:grpSpMkLst>
        </pc:grpChg>
        <pc:grpChg chg="add del mod topLvl">
          <ac:chgData name="Andrey Guskov" userId="b248e35349e538ee" providerId="LiveId" clId="{EEB38CAE-F5AA-4DAD-AF55-F4658F5C6329}" dt="2022-06-01T06:53:03.564" v="4408" actId="478"/>
          <ac:grpSpMkLst>
            <pc:docMk/>
            <pc:sldMk cId="2369470265" sldId="419"/>
            <ac:grpSpMk id="71" creationId="{2E401B20-1CAD-8448-AF0E-E586B1EC3F5A}"/>
          </ac:grpSpMkLst>
        </pc:grpChg>
        <pc:grpChg chg="add del mod topLvl">
          <ac:chgData name="Andrey Guskov" userId="b248e35349e538ee" providerId="LiveId" clId="{EEB38CAE-F5AA-4DAD-AF55-F4658F5C6329}" dt="2022-06-01T06:52:37.564" v="4401" actId="478"/>
          <ac:grpSpMkLst>
            <pc:docMk/>
            <pc:sldMk cId="2369470265" sldId="419"/>
            <ac:grpSpMk id="74" creationId="{E9C7BC68-4544-7BCD-0D3D-3E6844BFEE93}"/>
          </ac:grpSpMkLst>
        </pc:grpChg>
        <pc:grpChg chg="add del mod topLvl">
          <ac:chgData name="Andrey Guskov" userId="b248e35349e538ee" providerId="LiveId" clId="{EEB38CAE-F5AA-4DAD-AF55-F4658F5C6329}" dt="2022-06-01T06:52:45.699" v="4404" actId="478"/>
          <ac:grpSpMkLst>
            <pc:docMk/>
            <pc:sldMk cId="2369470265" sldId="419"/>
            <ac:grpSpMk id="77" creationId="{B538D0F4-70FC-C094-7A0E-40585B2A83A0}"/>
          </ac:grpSpMkLst>
        </pc:grpChg>
        <pc:grpChg chg="add mod">
          <ac:chgData name="Andrey Guskov" userId="b248e35349e538ee" providerId="LiveId" clId="{EEB38CAE-F5AA-4DAD-AF55-F4658F5C6329}" dt="2022-06-01T10:58:07.982" v="7560"/>
          <ac:grpSpMkLst>
            <pc:docMk/>
            <pc:sldMk cId="2369470265" sldId="419"/>
            <ac:grpSpMk id="100" creationId="{EF2B1656-3E13-5AC9-8CFC-103A5C8A2505}"/>
          </ac:grpSpMkLst>
        </pc:grpChg>
        <pc:grpChg chg="add del mod topLvl">
          <ac:chgData name="Andrey Guskov" userId="b248e35349e538ee" providerId="LiveId" clId="{EEB38CAE-F5AA-4DAD-AF55-F4658F5C6329}" dt="2022-06-01T06:56:30.099" v="4414" actId="478"/>
          <ac:grpSpMkLst>
            <pc:docMk/>
            <pc:sldMk cId="2369470265" sldId="419"/>
            <ac:grpSpMk id="102" creationId="{DF7A507A-E3B3-6A12-2CD9-81BBFBD2116B}"/>
          </ac:grpSpMkLst>
        </pc:grpChg>
        <pc:grpChg chg="add del mod topLvl">
          <ac:chgData name="Andrey Guskov" userId="b248e35349e538ee" providerId="LiveId" clId="{EEB38CAE-F5AA-4DAD-AF55-F4658F5C6329}" dt="2022-06-01T06:56:27.606" v="4413" actId="478"/>
          <ac:grpSpMkLst>
            <pc:docMk/>
            <pc:sldMk cId="2369470265" sldId="419"/>
            <ac:grpSpMk id="105" creationId="{C81FAF44-F0EC-CF33-D44F-F0FA9EACDA10}"/>
          </ac:grpSpMkLst>
        </pc:grpChg>
        <pc:grpChg chg="add del mod topLvl">
          <ac:chgData name="Andrey Guskov" userId="b248e35349e538ee" providerId="LiveId" clId="{EEB38CAE-F5AA-4DAD-AF55-F4658F5C6329}" dt="2022-06-01T06:56:27.606" v="4413" actId="478"/>
          <ac:grpSpMkLst>
            <pc:docMk/>
            <pc:sldMk cId="2369470265" sldId="419"/>
            <ac:grpSpMk id="108" creationId="{7131B3C9-7AF2-7A82-6A41-1EB2FCE8E3EC}"/>
          </ac:grpSpMkLst>
        </pc:grpChg>
        <pc:grpChg chg="add del mod">
          <ac:chgData name="Andrey Guskov" userId="b248e35349e538ee" providerId="LiveId" clId="{EEB38CAE-F5AA-4DAD-AF55-F4658F5C6329}" dt="2022-06-01T06:52:34.001" v="4400" actId="165"/>
          <ac:grpSpMkLst>
            <pc:docMk/>
            <pc:sldMk cId="2369470265" sldId="419"/>
            <ac:grpSpMk id="131" creationId="{0278E769-6D91-31E0-D388-92991CCC5F8D}"/>
          </ac:grpSpMkLst>
        </pc:grpChg>
        <pc:grpChg chg="add del mod">
          <ac:chgData name="Andrey Guskov" userId="b248e35349e538ee" providerId="LiveId" clId="{EEB38CAE-F5AA-4DAD-AF55-F4658F5C6329}" dt="2022-06-01T04:47:38.900" v="3670" actId="165"/>
          <ac:grpSpMkLst>
            <pc:docMk/>
            <pc:sldMk cId="2369470265" sldId="419"/>
            <ac:grpSpMk id="132" creationId="{03B34EDF-EE0F-9BB3-C053-1A29C0D0802F}"/>
          </ac:grpSpMkLst>
        </pc:grpChg>
        <pc:grpChg chg="add del mod">
          <ac:chgData name="Andrey Guskov" userId="b248e35349e538ee" providerId="LiveId" clId="{EEB38CAE-F5AA-4DAD-AF55-F4658F5C6329}" dt="2022-06-01T06:56:21.835" v="4412" actId="165"/>
          <ac:grpSpMkLst>
            <pc:docMk/>
            <pc:sldMk cId="2369470265" sldId="419"/>
            <ac:grpSpMk id="133" creationId="{264E5988-9677-EB69-96A3-7188415CE816}"/>
          </ac:grpSpMkLst>
        </pc:grpChg>
        <pc:grpChg chg="add mod">
          <ac:chgData name="Andrey Guskov" userId="b248e35349e538ee" providerId="LiveId" clId="{EEB38CAE-F5AA-4DAD-AF55-F4658F5C6329}" dt="2022-06-01T10:57:42.353" v="7554" actId="14100"/>
          <ac:grpSpMkLst>
            <pc:docMk/>
            <pc:sldMk cId="2369470265" sldId="419"/>
            <ac:grpSpMk id="135" creationId="{37E9C0F2-E1D4-AA2F-EDD4-7B94E6C05116}"/>
          </ac:grpSpMkLst>
        </pc:grpChg>
        <pc:grpChg chg="add mod">
          <ac:chgData name="Andrey Guskov" userId="b248e35349e538ee" providerId="LiveId" clId="{EEB38CAE-F5AA-4DAD-AF55-F4658F5C6329}" dt="2022-06-01T10:57:42.353" v="7554" actId="14100"/>
          <ac:grpSpMkLst>
            <pc:docMk/>
            <pc:sldMk cId="2369470265" sldId="419"/>
            <ac:grpSpMk id="138" creationId="{88986871-ACFA-293C-397F-8FACC8AB97E4}"/>
          </ac:grpSpMkLst>
        </pc:grpChg>
        <pc:grpChg chg="add mod">
          <ac:chgData name="Andrey Guskov" userId="b248e35349e538ee" providerId="LiveId" clId="{EEB38CAE-F5AA-4DAD-AF55-F4658F5C6329}" dt="2022-06-01T10:57:42.353" v="7554" actId="14100"/>
          <ac:grpSpMkLst>
            <pc:docMk/>
            <pc:sldMk cId="2369470265" sldId="419"/>
            <ac:grpSpMk id="141" creationId="{12A8A64C-2253-734E-FD3F-DBAC08624648}"/>
          </ac:grpSpMkLst>
        </pc:grpChg>
        <pc:grpChg chg="add mod">
          <ac:chgData name="Andrey Guskov" userId="b248e35349e538ee" providerId="LiveId" clId="{EEB38CAE-F5AA-4DAD-AF55-F4658F5C6329}" dt="2022-06-01T10:58:01.834" v="7558" actId="1076"/>
          <ac:grpSpMkLst>
            <pc:docMk/>
            <pc:sldMk cId="2369470265" sldId="419"/>
            <ac:grpSpMk id="161" creationId="{D2B9FDA2-74D3-21F8-6A4F-65677B849471}"/>
          </ac:grpSpMkLst>
        </pc:grpChg>
        <pc:grpChg chg="add mod">
          <ac:chgData name="Andrey Guskov" userId="b248e35349e538ee" providerId="LiveId" clId="{EEB38CAE-F5AA-4DAD-AF55-F4658F5C6329}" dt="2022-06-01T10:58:01.834" v="7558" actId="1076"/>
          <ac:grpSpMkLst>
            <pc:docMk/>
            <pc:sldMk cId="2369470265" sldId="419"/>
            <ac:grpSpMk id="164" creationId="{0151B9FA-9211-6E0B-A1AC-51862D249AD3}"/>
          </ac:grpSpMkLst>
        </pc:grpChg>
        <pc:grpChg chg="add mod">
          <ac:chgData name="Andrey Guskov" userId="b248e35349e538ee" providerId="LiveId" clId="{EEB38CAE-F5AA-4DAD-AF55-F4658F5C6329}" dt="2022-06-01T10:58:01.834" v="7558" actId="1076"/>
          <ac:grpSpMkLst>
            <pc:docMk/>
            <pc:sldMk cId="2369470265" sldId="419"/>
            <ac:grpSpMk id="167" creationId="{C48E2F3B-6C24-F5A8-94BE-8902AA9AE2D0}"/>
          </ac:grpSpMkLst>
        </pc:grpChg>
        <pc:grpChg chg="add mod">
          <ac:chgData name="Andrey Guskov" userId="b248e35349e538ee" providerId="LiveId" clId="{EEB38CAE-F5AA-4DAD-AF55-F4658F5C6329}" dt="2022-06-01T10:57:42.353" v="7554" actId="14100"/>
          <ac:grpSpMkLst>
            <pc:docMk/>
            <pc:sldMk cId="2369470265" sldId="419"/>
            <ac:grpSpMk id="183" creationId="{10CCFB4C-5032-20FD-454C-D98E8C0E0838}"/>
          </ac:grpSpMkLst>
        </pc:grpChg>
        <pc:grpChg chg="add mod">
          <ac:chgData name="Andrey Guskov" userId="b248e35349e538ee" providerId="LiveId" clId="{EEB38CAE-F5AA-4DAD-AF55-F4658F5C6329}" dt="2022-06-01T10:58:01.834" v="7558" actId="1076"/>
          <ac:grpSpMkLst>
            <pc:docMk/>
            <pc:sldMk cId="2369470265" sldId="419"/>
            <ac:grpSpMk id="186" creationId="{5093DFFE-5B82-5DEB-B8C4-AABB0C1C6E92}"/>
          </ac:grpSpMkLst>
        </pc:grpChg>
        <pc:graphicFrameChg chg="add mod modGraphic">
          <ac:chgData name="Andrey Guskov" userId="b248e35349e538ee" providerId="LiveId" clId="{EEB38CAE-F5AA-4DAD-AF55-F4658F5C6329}" dt="2022-06-01T10:58:36.762" v="7566" actId="1076"/>
          <ac:graphicFrameMkLst>
            <pc:docMk/>
            <pc:sldMk cId="2369470265" sldId="419"/>
            <ac:graphicFrameMk id="103" creationId="{5F4540C3-CE62-0053-A5B3-DBD4EF313EA5}"/>
          </ac:graphicFrameMkLst>
        </pc:graphicFrameChg>
        <pc:picChg chg="mod topLvl">
          <ac:chgData name="Andrey Guskov" userId="b248e35349e538ee" providerId="LiveId" clId="{EEB38CAE-F5AA-4DAD-AF55-F4658F5C6329}" dt="2022-06-01T10:57:13.483" v="7546" actId="1036"/>
          <ac:picMkLst>
            <pc:docMk/>
            <pc:sldMk cId="2369470265" sldId="419"/>
            <ac:picMk id="5" creationId="{80446123-AA48-3BCC-CC64-CC0BDBBC5197}"/>
          </ac:picMkLst>
        </pc:picChg>
        <pc:picChg chg="mod topLvl">
          <ac:chgData name="Andrey Guskov" userId="b248e35349e538ee" providerId="LiveId" clId="{EEB38CAE-F5AA-4DAD-AF55-F4658F5C6329}" dt="2022-06-01T10:57:13.483" v="7546" actId="1036"/>
          <ac:picMkLst>
            <pc:docMk/>
            <pc:sldMk cId="2369470265" sldId="419"/>
            <ac:picMk id="6" creationId="{B3A3A700-8A6D-F6DD-D92F-5362D93B9322}"/>
          </ac:picMkLst>
        </pc:picChg>
        <pc:picChg chg="del mod topLvl">
          <ac:chgData name="Andrey Guskov" userId="b248e35349e538ee" providerId="LiveId" clId="{EEB38CAE-F5AA-4DAD-AF55-F4658F5C6329}" dt="2022-06-01T04:32:09.835" v="3279" actId="478"/>
          <ac:picMkLst>
            <pc:docMk/>
            <pc:sldMk cId="2369470265" sldId="419"/>
            <ac:picMk id="12" creationId="{62D1F474-458C-D4D0-202D-FB2330D8BAEC}"/>
          </ac:picMkLst>
        </pc:picChg>
        <pc:picChg chg="mod topLvl">
          <ac:chgData name="Andrey Guskov" userId="b248e35349e538ee" providerId="LiveId" clId="{EEB38CAE-F5AA-4DAD-AF55-F4658F5C6329}" dt="2022-06-01T10:57:13.483" v="7546" actId="1036"/>
          <ac:picMkLst>
            <pc:docMk/>
            <pc:sldMk cId="2369470265" sldId="419"/>
            <ac:picMk id="13" creationId="{ACF4DF8F-8ED8-864E-7F5A-B55F5257335B}"/>
          </ac:picMkLst>
        </pc:picChg>
        <pc:picChg chg="del mod topLvl">
          <ac:chgData name="Andrey Guskov" userId="b248e35349e538ee" providerId="LiveId" clId="{EEB38CAE-F5AA-4DAD-AF55-F4658F5C6329}" dt="2022-06-01T04:32:09.835" v="3279" actId="478"/>
          <ac:picMkLst>
            <pc:docMk/>
            <pc:sldMk cId="2369470265" sldId="419"/>
            <ac:picMk id="14" creationId="{D2207FFE-AAE8-D679-6997-9607EE280BE9}"/>
          </ac:picMkLst>
        </pc:picChg>
        <pc:picChg chg="mod topLvl">
          <ac:chgData name="Andrey Guskov" userId="b248e35349e538ee" providerId="LiveId" clId="{EEB38CAE-F5AA-4DAD-AF55-F4658F5C6329}" dt="2022-06-01T10:57:13.483" v="7546" actId="1036"/>
          <ac:picMkLst>
            <pc:docMk/>
            <pc:sldMk cId="2369470265" sldId="419"/>
            <ac:picMk id="15" creationId="{B1F4D827-4C38-5B30-25B3-612E1A83CD30}"/>
          </ac:picMkLst>
        </pc:picChg>
        <pc:picChg chg="del mod topLvl">
          <ac:chgData name="Andrey Guskov" userId="b248e35349e538ee" providerId="LiveId" clId="{EEB38CAE-F5AA-4DAD-AF55-F4658F5C6329}" dt="2022-06-01T04:32:09.835" v="3279" actId="478"/>
          <ac:picMkLst>
            <pc:docMk/>
            <pc:sldMk cId="2369470265" sldId="419"/>
            <ac:picMk id="16" creationId="{3C4C6CA2-AF78-8872-C345-7A398CA8092C}"/>
          </ac:picMkLst>
        </pc:picChg>
        <pc:picChg chg="del mod topLvl">
          <ac:chgData name="Andrey Guskov" userId="b248e35349e538ee" providerId="LiveId" clId="{EEB38CAE-F5AA-4DAD-AF55-F4658F5C6329}" dt="2022-06-01T04:32:09.835" v="3279" actId="478"/>
          <ac:picMkLst>
            <pc:docMk/>
            <pc:sldMk cId="2369470265" sldId="419"/>
            <ac:picMk id="17" creationId="{BB9C6F96-54A7-7203-FD84-73C2DA87F9A4}"/>
          </ac:picMkLst>
        </pc:picChg>
        <pc:picChg chg="mod topLvl">
          <ac:chgData name="Andrey Guskov" userId="b248e35349e538ee" providerId="LiveId" clId="{EEB38CAE-F5AA-4DAD-AF55-F4658F5C6329}" dt="2022-06-01T10:57:38.982" v="7553" actId="14100"/>
          <ac:picMkLst>
            <pc:docMk/>
            <pc:sldMk cId="2369470265" sldId="419"/>
            <ac:picMk id="18" creationId="{08C650B9-3A75-C4AB-FF4F-40E6A4C77CEE}"/>
          </ac:picMkLst>
        </pc:picChg>
        <pc:picChg chg="del mod topLvl">
          <ac:chgData name="Andrey Guskov" userId="b248e35349e538ee" providerId="LiveId" clId="{EEB38CAE-F5AA-4DAD-AF55-F4658F5C6329}" dt="2022-06-01T04:32:09.835" v="3279" actId="478"/>
          <ac:picMkLst>
            <pc:docMk/>
            <pc:sldMk cId="2369470265" sldId="419"/>
            <ac:picMk id="19" creationId="{6C9C30D2-7CB6-8413-B42C-416B232B92C1}"/>
          </ac:picMkLst>
        </pc:picChg>
        <pc:picChg chg="mod">
          <ac:chgData name="Andrey Guskov" userId="b248e35349e538ee" providerId="LiveId" clId="{EEB38CAE-F5AA-4DAD-AF55-F4658F5C6329}" dt="2022-06-01T04:24:15.633" v="3160"/>
          <ac:picMkLst>
            <pc:docMk/>
            <pc:sldMk cId="2369470265" sldId="419"/>
            <ac:picMk id="30" creationId="{A6B90936-EC14-4AAB-6A88-2A05841FA10C}"/>
          </ac:picMkLst>
        </pc:picChg>
        <pc:picChg chg="mod">
          <ac:chgData name="Andrey Guskov" userId="b248e35349e538ee" providerId="LiveId" clId="{EEB38CAE-F5AA-4DAD-AF55-F4658F5C6329}" dt="2022-06-01T04:24:15.633" v="3160"/>
          <ac:picMkLst>
            <pc:docMk/>
            <pc:sldMk cId="2369470265" sldId="419"/>
            <ac:picMk id="31" creationId="{0578D47E-479B-908A-6480-621A7EFFE649}"/>
          </ac:picMkLst>
        </pc:picChg>
        <pc:picChg chg="add mod">
          <ac:chgData name="Andrey Guskov" userId="b248e35349e538ee" providerId="LiveId" clId="{EEB38CAE-F5AA-4DAD-AF55-F4658F5C6329}" dt="2022-06-01T10:57:13.483" v="7546" actId="1036"/>
          <ac:picMkLst>
            <pc:docMk/>
            <pc:sldMk cId="2369470265" sldId="419"/>
            <ac:picMk id="36" creationId="{B23BD923-AEDD-7611-12B9-E59A801F15CB}"/>
          </ac:picMkLst>
        </pc:picChg>
        <pc:picChg chg="mod">
          <ac:chgData name="Andrey Guskov" userId="b248e35349e538ee" providerId="LiveId" clId="{EEB38CAE-F5AA-4DAD-AF55-F4658F5C6329}" dt="2022-06-01T04:24:40.444" v="3162"/>
          <ac:picMkLst>
            <pc:docMk/>
            <pc:sldMk cId="2369470265" sldId="419"/>
            <ac:picMk id="38" creationId="{A7B356CC-CD91-B39C-52FA-3D4C8C2A34D4}"/>
          </ac:picMkLst>
        </pc:picChg>
        <pc:picChg chg="mod">
          <ac:chgData name="Andrey Guskov" userId="b248e35349e538ee" providerId="LiveId" clId="{EEB38CAE-F5AA-4DAD-AF55-F4658F5C6329}" dt="2022-06-01T04:24:40.444" v="3162"/>
          <ac:picMkLst>
            <pc:docMk/>
            <pc:sldMk cId="2369470265" sldId="419"/>
            <ac:picMk id="39" creationId="{2BE9E850-13AB-9561-A07B-AC3CDD956B71}"/>
          </ac:picMkLst>
        </pc:picChg>
        <pc:picChg chg="add mod topLvl">
          <ac:chgData name="Andrey Guskov" userId="b248e35349e538ee" providerId="LiveId" clId="{EEB38CAE-F5AA-4DAD-AF55-F4658F5C6329}" dt="2022-06-01T10:57:42.353" v="7554" actId="14100"/>
          <ac:picMkLst>
            <pc:docMk/>
            <pc:sldMk cId="2369470265" sldId="419"/>
            <ac:picMk id="69" creationId="{AC9F9A1C-93B0-C1C2-804A-AFAC5C351D6F}"/>
          </ac:picMkLst>
        </pc:picChg>
        <pc:picChg chg="add mod topLvl">
          <ac:chgData name="Andrey Guskov" userId="b248e35349e538ee" providerId="LiveId" clId="{EEB38CAE-F5AA-4DAD-AF55-F4658F5C6329}" dt="2022-06-01T10:57:42.353" v="7554" actId="14100"/>
          <ac:picMkLst>
            <pc:docMk/>
            <pc:sldMk cId="2369470265" sldId="419"/>
            <ac:picMk id="70" creationId="{6F0A70A9-7FCB-6742-D4CE-B9FF0EC06032}"/>
          </ac:picMkLst>
        </pc:picChg>
        <pc:picChg chg="mod">
          <ac:chgData name="Andrey Guskov" userId="b248e35349e538ee" providerId="LiveId" clId="{EEB38CAE-F5AA-4DAD-AF55-F4658F5C6329}" dt="2022-06-01T06:52:34.001" v="4400" actId="165"/>
          <ac:picMkLst>
            <pc:docMk/>
            <pc:sldMk cId="2369470265" sldId="419"/>
            <ac:picMk id="73" creationId="{8CCB5E66-662F-DA91-2B58-A86A2ACB5019}"/>
          </ac:picMkLst>
        </pc:picChg>
        <pc:picChg chg="mod">
          <ac:chgData name="Andrey Guskov" userId="b248e35349e538ee" providerId="LiveId" clId="{EEB38CAE-F5AA-4DAD-AF55-F4658F5C6329}" dt="2022-06-01T06:52:34.001" v="4400" actId="165"/>
          <ac:picMkLst>
            <pc:docMk/>
            <pc:sldMk cId="2369470265" sldId="419"/>
            <ac:picMk id="76" creationId="{DB828B87-E247-016F-D8B5-4F238DA2B5D0}"/>
          </ac:picMkLst>
        </pc:picChg>
        <pc:picChg chg="mod">
          <ac:chgData name="Andrey Guskov" userId="b248e35349e538ee" providerId="LiveId" clId="{EEB38CAE-F5AA-4DAD-AF55-F4658F5C6329}" dt="2022-06-01T06:52:34.001" v="4400" actId="165"/>
          <ac:picMkLst>
            <pc:docMk/>
            <pc:sldMk cId="2369470265" sldId="419"/>
            <ac:picMk id="79" creationId="{D92F153E-BD6D-115D-EAA0-ECEC20ADC944}"/>
          </ac:picMkLst>
        </pc:picChg>
        <pc:picChg chg="add mod topLvl">
          <ac:chgData name="Andrey Guskov" userId="b248e35349e538ee" providerId="LiveId" clId="{EEB38CAE-F5AA-4DAD-AF55-F4658F5C6329}" dt="2022-06-01T10:57:42.353" v="7554" actId="14100"/>
          <ac:picMkLst>
            <pc:docMk/>
            <pc:sldMk cId="2369470265" sldId="419"/>
            <ac:picMk id="83" creationId="{F9CC5C76-A29D-52BD-5468-BBF78295B3D3}"/>
          </ac:picMkLst>
        </pc:picChg>
        <pc:picChg chg="add del mod topLvl">
          <ac:chgData name="Andrey Guskov" userId="b248e35349e538ee" providerId="LiveId" clId="{EEB38CAE-F5AA-4DAD-AF55-F4658F5C6329}" dt="2022-06-01T06:56:27.606" v="4413" actId="478"/>
          <ac:picMkLst>
            <pc:docMk/>
            <pc:sldMk cId="2369470265" sldId="419"/>
            <ac:picMk id="100" creationId="{20CC772A-DDBB-85BD-5570-A2FE3DABA074}"/>
          </ac:picMkLst>
        </pc:picChg>
        <pc:picChg chg="add del mod topLvl">
          <ac:chgData name="Andrey Guskov" userId="b248e35349e538ee" providerId="LiveId" clId="{EEB38CAE-F5AA-4DAD-AF55-F4658F5C6329}" dt="2022-06-01T06:56:27.606" v="4413" actId="478"/>
          <ac:picMkLst>
            <pc:docMk/>
            <pc:sldMk cId="2369470265" sldId="419"/>
            <ac:picMk id="101" creationId="{DBAD7EB5-2203-9E5B-C025-21CA4645CFA8}"/>
          </ac:picMkLst>
        </pc:picChg>
        <pc:picChg chg="mod">
          <ac:chgData name="Andrey Guskov" userId="b248e35349e538ee" providerId="LiveId" clId="{EEB38CAE-F5AA-4DAD-AF55-F4658F5C6329}" dt="2022-06-01T06:56:21.835" v="4412" actId="165"/>
          <ac:picMkLst>
            <pc:docMk/>
            <pc:sldMk cId="2369470265" sldId="419"/>
            <ac:picMk id="104" creationId="{E95D91F9-BE8D-2E8D-E0CC-ACC101AA304A}"/>
          </ac:picMkLst>
        </pc:picChg>
        <pc:picChg chg="mod">
          <ac:chgData name="Andrey Guskov" userId="b248e35349e538ee" providerId="LiveId" clId="{EEB38CAE-F5AA-4DAD-AF55-F4658F5C6329}" dt="2022-06-01T06:56:21.835" v="4412" actId="165"/>
          <ac:picMkLst>
            <pc:docMk/>
            <pc:sldMk cId="2369470265" sldId="419"/>
            <ac:picMk id="107" creationId="{E44FEB81-C22F-3C1F-8B56-CB836DC60A46}"/>
          </ac:picMkLst>
        </pc:picChg>
        <pc:picChg chg="mod">
          <ac:chgData name="Andrey Guskov" userId="b248e35349e538ee" providerId="LiveId" clId="{EEB38CAE-F5AA-4DAD-AF55-F4658F5C6329}" dt="2022-06-01T06:56:21.835" v="4412" actId="165"/>
          <ac:picMkLst>
            <pc:docMk/>
            <pc:sldMk cId="2369470265" sldId="419"/>
            <ac:picMk id="110" creationId="{0AAC1A87-98BD-AF14-F7F1-27469806B45F}"/>
          </ac:picMkLst>
        </pc:picChg>
        <pc:picChg chg="add del mod topLvl">
          <ac:chgData name="Andrey Guskov" userId="b248e35349e538ee" providerId="LiveId" clId="{EEB38CAE-F5AA-4DAD-AF55-F4658F5C6329}" dt="2022-06-01T06:56:27.606" v="4413" actId="478"/>
          <ac:picMkLst>
            <pc:docMk/>
            <pc:sldMk cId="2369470265" sldId="419"/>
            <ac:picMk id="114" creationId="{981FB2A3-284B-BAB0-1FF7-487D1B2268E2}"/>
          </ac:picMkLst>
        </pc:picChg>
        <pc:picChg chg="mod">
          <ac:chgData name="Andrey Guskov" userId="b248e35349e538ee" providerId="LiveId" clId="{EEB38CAE-F5AA-4DAD-AF55-F4658F5C6329}" dt="2022-06-01T10:57:42.353" v="7554" actId="14100"/>
          <ac:picMkLst>
            <pc:docMk/>
            <pc:sldMk cId="2369470265" sldId="419"/>
            <ac:picMk id="137" creationId="{0F9C2D9E-F782-F1C0-F884-8E242ED4E776}"/>
          </ac:picMkLst>
        </pc:picChg>
        <pc:picChg chg="mod">
          <ac:chgData name="Andrey Guskov" userId="b248e35349e538ee" providerId="LiveId" clId="{EEB38CAE-F5AA-4DAD-AF55-F4658F5C6329}" dt="2022-06-01T10:57:42.353" v="7554" actId="14100"/>
          <ac:picMkLst>
            <pc:docMk/>
            <pc:sldMk cId="2369470265" sldId="419"/>
            <ac:picMk id="140" creationId="{C97B6EDB-FED3-48B3-6E87-FE2856CEFD2F}"/>
          </ac:picMkLst>
        </pc:picChg>
        <pc:picChg chg="mod">
          <ac:chgData name="Andrey Guskov" userId="b248e35349e538ee" providerId="LiveId" clId="{EEB38CAE-F5AA-4DAD-AF55-F4658F5C6329}" dt="2022-06-01T10:57:42.353" v="7554" actId="14100"/>
          <ac:picMkLst>
            <pc:docMk/>
            <pc:sldMk cId="2369470265" sldId="419"/>
            <ac:picMk id="143" creationId="{5F6CAE8A-C77B-998D-4B46-B033C5409800}"/>
          </ac:picMkLst>
        </pc:picChg>
        <pc:picChg chg="add del mod">
          <ac:chgData name="Andrey Guskov" userId="b248e35349e538ee" providerId="LiveId" clId="{EEB38CAE-F5AA-4DAD-AF55-F4658F5C6329}" dt="2022-06-01T06:59:40.151" v="4429" actId="478"/>
          <ac:picMkLst>
            <pc:docMk/>
            <pc:sldMk cId="2369470265" sldId="419"/>
            <ac:picMk id="144" creationId="{6F384B35-27CD-546D-372E-D9B1596C1426}"/>
          </ac:picMkLst>
        </pc:picChg>
        <pc:picChg chg="add mod">
          <ac:chgData name="Andrey Guskov" userId="b248e35349e538ee" providerId="LiveId" clId="{EEB38CAE-F5AA-4DAD-AF55-F4658F5C6329}" dt="2022-06-01T10:58:01.834" v="7558" actId="1076"/>
          <ac:picMkLst>
            <pc:docMk/>
            <pc:sldMk cId="2369470265" sldId="419"/>
            <ac:picMk id="145" creationId="{BC5C104A-766D-9A98-F7B7-335970E69BC5}"/>
          </ac:picMkLst>
        </pc:picChg>
        <pc:picChg chg="add mod">
          <ac:chgData name="Andrey Guskov" userId="b248e35349e538ee" providerId="LiveId" clId="{EEB38CAE-F5AA-4DAD-AF55-F4658F5C6329}" dt="2022-06-01T10:58:01.834" v="7558" actId="1076"/>
          <ac:picMkLst>
            <pc:docMk/>
            <pc:sldMk cId="2369470265" sldId="419"/>
            <ac:picMk id="146" creationId="{D403562B-E8A6-ADEB-5374-867973F5BADE}"/>
          </ac:picMkLst>
        </pc:picChg>
        <pc:picChg chg="add mod">
          <ac:chgData name="Andrey Guskov" userId="b248e35349e538ee" providerId="LiveId" clId="{EEB38CAE-F5AA-4DAD-AF55-F4658F5C6329}" dt="2022-06-01T10:58:01.834" v="7558" actId="1076"/>
          <ac:picMkLst>
            <pc:docMk/>
            <pc:sldMk cId="2369470265" sldId="419"/>
            <ac:picMk id="150" creationId="{B9D5DB8E-627E-0B6B-0F9B-7AC837D99319}"/>
          </ac:picMkLst>
        </pc:picChg>
        <pc:picChg chg="mod">
          <ac:chgData name="Andrey Guskov" userId="b248e35349e538ee" providerId="LiveId" clId="{EEB38CAE-F5AA-4DAD-AF55-F4658F5C6329}" dt="2022-06-01T10:58:01.834" v="7558" actId="1076"/>
          <ac:picMkLst>
            <pc:docMk/>
            <pc:sldMk cId="2369470265" sldId="419"/>
            <ac:picMk id="163" creationId="{F84C5DFE-5F2A-247E-8FCF-5F94276BA350}"/>
          </ac:picMkLst>
        </pc:picChg>
        <pc:picChg chg="mod">
          <ac:chgData name="Andrey Guskov" userId="b248e35349e538ee" providerId="LiveId" clId="{EEB38CAE-F5AA-4DAD-AF55-F4658F5C6329}" dt="2022-06-01T10:58:01.834" v="7558" actId="1076"/>
          <ac:picMkLst>
            <pc:docMk/>
            <pc:sldMk cId="2369470265" sldId="419"/>
            <ac:picMk id="166" creationId="{B52DC8C5-A182-3663-3917-959A41C6DDD5}"/>
          </ac:picMkLst>
        </pc:picChg>
        <pc:picChg chg="mod">
          <ac:chgData name="Andrey Guskov" userId="b248e35349e538ee" providerId="LiveId" clId="{EEB38CAE-F5AA-4DAD-AF55-F4658F5C6329}" dt="2022-06-01T10:58:01.834" v="7558" actId="1076"/>
          <ac:picMkLst>
            <pc:docMk/>
            <pc:sldMk cId="2369470265" sldId="419"/>
            <ac:picMk id="169" creationId="{9AEED470-D7B6-7CE8-9E01-F193490CEB9F}"/>
          </ac:picMkLst>
        </pc:picChg>
        <pc:picChg chg="add mod ord">
          <ac:chgData name="Andrey Guskov" userId="b248e35349e538ee" providerId="LiveId" clId="{EEB38CAE-F5AA-4DAD-AF55-F4658F5C6329}" dt="2022-06-01T10:58:01.834" v="7558" actId="1076"/>
          <ac:picMkLst>
            <pc:docMk/>
            <pc:sldMk cId="2369470265" sldId="419"/>
            <ac:picMk id="170" creationId="{2CA6CD66-F6D7-B6A5-48F3-B56B424E11CA}"/>
          </ac:picMkLst>
        </pc:picChg>
        <pc:picChg chg="add mod">
          <ac:chgData name="Andrey Guskov" userId="b248e35349e538ee" providerId="LiveId" clId="{EEB38CAE-F5AA-4DAD-AF55-F4658F5C6329}" dt="2022-06-01T10:57:42.353" v="7554" actId="14100"/>
          <ac:picMkLst>
            <pc:docMk/>
            <pc:sldMk cId="2369470265" sldId="419"/>
            <ac:picMk id="1026" creationId="{4A34EC28-7BFF-F137-6D40-8D0C4029E19C}"/>
          </ac:picMkLst>
        </pc:picChg>
        <pc:cxnChg chg="add mod">
          <ac:chgData name="Andrey Guskov" userId="b248e35349e538ee" providerId="LiveId" clId="{EEB38CAE-F5AA-4DAD-AF55-F4658F5C6329}" dt="2022-06-01T10:57:28.342" v="7549" actId="14100"/>
          <ac:cxnSpMkLst>
            <pc:docMk/>
            <pc:sldMk cId="2369470265" sldId="419"/>
            <ac:cxnSpMk id="4" creationId="{4F401447-8A6D-3084-A89D-83E88032F50B}"/>
          </ac:cxnSpMkLst>
        </pc:cxnChg>
        <pc:cxnChg chg="add mod">
          <ac:chgData name="Andrey Guskov" userId="b248e35349e538ee" providerId="LiveId" clId="{EEB38CAE-F5AA-4DAD-AF55-F4658F5C6329}" dt="2022-06-01T10:57:13.483" v="7546" actId="1036"/>
          <ac:cxnSpMkLst>
            <pc:docMk/>
            <pc:sldMk cId="2369470265" sldId="419"/>
            <ac:cxnSpMk id="21" creationId="{11A24471-3112-04EA-C74B-7647DBE5D43B}"/>
          </ac:cxnSpMkLst>
        </pc:cxnChg>
        <pc:cxnChg chg="add mod">
          <ac:chgData name="Andrey Guskov" userId="b248e35349e538ee" providerId="LiveId" clId="{EEB38CAE-F5AA-4DAD-AF55-F4658F5C6329}" dt="2022-06-01T10:57:13.483" v="7546" actId="1036"/>
          <ac:cxnSpMkLst>
            <pc:docMk/>
            <pc:sldMk cId="2369470265" sldId="419"/>
            <ac:cxnSpMk id="22" creationId="{9C15F85E-B32F-1211-50DE-F3F71F9800E8}"/>
          </ac:cxnSpMkLst>
        </pc:cxnChg>
        <pc:cxnChg chg="add mod">
          <ac:chgData name="Andrey Guskov" userId="b248e35349e538ee" providerId="LiveId" clId="{EEB38CAE-F5AA-4DAD-AF55-F4658F5C6329}" dt="2022-06-01T10:57:13.483" v="7546" actId="1036"/>
          <ac:cxnSpMkLst>
            <pc:docMk/>
            <pc:sldMk cId="2369470265" sldId="419"/>
            <ac:cxnSpMk id="45" creationId="{DB5C00D9-8B1B-2F51-4017-BEC4805F3745}"/>
          </ac:cxnSpMkLst>
        </pc:cxnChg>
        <pc:cxnChg chg="add mod">
          <ac:chgData name="Andrey Guskov" userId="b248e35349e538ee" providerId="LiveId" clId="{EEB38CAE-F5AA-4DAD-AF55-F4658F5C6329}" dt="2022-06-01T10:57:13.483" v="7546" actId="1036"/>
          <ac:cxnSpMkLst>
            <pc:docMk/>
            <pc:sldMk cId="2369470265" sldId="419"/>
            <ac:cxnSpMk id="46" creationId="{406DA4EE-D3C2-4009-5D82-D9CD36EE095C}"/>
          </ac:cxnSpMkLst>
        </pc:cxnChg>
        <pc:cxnChg chg="add del mod">
          <ac:chgData name="Andrey Guskov" userId="b248e35349e538ee" providerId="LiveId" clId="{EEB38CAE-F5AA-4DAD-AF55-F4658F5C6329}" dt="2022-06-01T04:27:41.888" v="3209" actId="21"/>
          <ac:cxnSpMkLst>
            <pc:docMk/>
            <pc:sldMk cId="2369470265" sldId="419"/>
            <ac:cxnSpMk id="49" creationId="{006FB1FA-ADF6-8725-C9BE-A1E5E449C1F9}"/>
          </ac:cxnSpMkLst>
        </pc:cxnChg>
        <pc:cxnChg chg="add mod">
          <ac:chgData name="Andrey Guskov" userId="b248e35349e538ee" providerId="LiveId" clId="{EEB38CAE-F5AA-4DAD-AF55-F4658F5C6329}" dt="2022-06-01T10:57:13.483" v="7546" actId="1036"/>
          <ac:cxnSpMkLst>
            <pc:docMk/>
            <pc:sldMk cId="2369470265" sldId="419"/>
            <ac:cxnSpMk id="52" creationId="{543F494D-3E7D-364E-29A2-5E54A23D286E}"/>
          </ac:cxnSpMkLst>
        </pc:cxnChg>
        <pc:cxnChg chg="add mod">
          <ac:chgData name="Andrey Guskov" userId="b248e35349e538ee" providerId="LiveId" clId="{EEB38CAE-F5AA-4DAD-AF55-F4658F5C6329}" dt="2022-06-01T10:57:13.483" v="7546" actId="1036"/>
          <ac:cxnSpMkLst>
            <pc:docMk/>
            <pc:sldMk cId="2369470265" sldId="419"/>
            <ac:cxnSpMk id="57" creationId="{8EB2FED8-4E0D-A399-1987-18FC71918E62}"/>
          </ac:cxnSpMkLst>
        </pc:cxnChg>
        <pc:cxnChg chg="add mod">
          <ac:chgData name="Andrey Guskov" userId="b248e35349e538ee" providerId="LiveId" clId="{EEB38CAE-F5AA-4DAD-AF55-F4658F5C6329}" dt="2022-06-01T10:57:13.483" v="7546" actId="1036"/>
          <ac:cxnSpMkLst>
            <pc:docMk/>
            <pc:sldMk cId="2369470265" sldId="419"/>
            <ac:cxnSpMk id="58" creationId="{D393990C-74F9-3197-F102-AFA1B4EC4100}"/>
          </ac:cxnSpMkLst>
        </pc:cxnChg>
        <pc:cxnChg chg="add mod">
          <ac:chgData name="Andrey Guskov" userId="b248e35349e538ee" providerId="LiveId" clId="{EEB38CAE-F5AA-4DAD-AF55-F4658F5C6329}" dt="2022-06-01T10:57:13.483" v="7546" actId="1036"/>
          <ac:cxnSpMkLst>
            <pc:docMk/>
            <pc:sldMk cId="2369470265" sldId="419"/>
            <ac:cxnSpMk id="63" creationId="{9883DAF4-8DCF-BB9F-3022-C7AEC298887A}"/>
          </ac:cxnSpMkLst>
        </pc:cxnChg>
        <pc:cxnChg chg="add mod">
          <ac:chgData name="Andrey Guskov" userId="b248e35349e538ee" providerId="LiveId" clId="{EEB38CAE-F5AA-4DAD-AF55-F4658F5C6329}" dt="2022-06-01T10:57:13.483" v="7546" actId="1036"/>
          <ac:cxnSpMkLst>
            <pc:docMk/>
            <pc:sldMk cId="2369470265" sldId="419"/>
            <ac:cxnSpMk id="64" creationId="{E6A95229-B18B-EE05-10EB-616F58F4F022}"/>
          </ac:cxnSpMkLst>
        </pc:cxnChg>
        <pc:cxnChg chg="add mod">
          <ac:chgData name="Andrey Guskov" userId="b248e35349e538ee" providerId="LiveId" clId="{EEB38CAE-F5AA-4DAD-AF55-F4658F5C6329}" dt="2022-06-01T10:57:13.483" v="7546" actId="1036"/>
          <ac:cxnSpMkLst>
            <pc:docMk/>
            <pc:sldMk cId="2369470265" sldId="419"/>
            <ac:cxnSpMk id="65" creationId="{64EF2974-6C8E-68E5-C043-9D3F0939B819}"/>
          </ac:cxnSpMkLst>
        </pc:cxnChg>
        <pc:cxnChg chg="add mod">
          <ac:chgData name="Andrey Guskov" userId="b248e35349e538ee" providerId="LiveId" clId="{EEB38CAE-F5AA-4DAD-AF55-F4658F5C6329}" dt="2022-06-01T10:57:13.483" v="7546" actId="1036"/>
          <ac:cxnSpMkLst>
            <pc:docMk/>
            <pc:sldMk cId="2369470265" sldId="419"/>
            <ac:cxnSpMk id="66" creationId="{55738F96-3A1A-D583-E126-A91BAD64BC11}"/>
          </ac:cxnSpMkLst>
        </pc:cxnChg>
        <pc:cxnChg chg="add mod topLvl">
          <ac:chgData name="Andrey Guskov" userId="b248e35349e538ee" providerId="LiveId" clId="{EEB38CAE-F5AA-4DAD-AF55-F4658F5C6329}" dt="2022-06-01T10:57:42.353" v="7554" actId="14100"/>
          <ac:cxnSpMkLst>
            <pc:docMk/>
            <pc:sldMk cId="2369470265" sldId="419"/>
            <ac:cxnSpMk id="80" creationId="{A0C5A5B1-26DA-DA50-ED57-8AF44AAB083C}"/>
          </ac:cxnSpMkLst>
        </pc:cxnChg>
        <pc:cxnChg chg="add mod topLvl">
          <ac:chgData name="Andrey Guskov" userId="b248e35349e538ee" providerId="LiveId" clId="{EEB38CAE-F5AA-4DAD-AF55-F4658F5C6329}" dt="2022-06-01T10:57:42.353" v="7554" actId="14100"/>
          <ac:cxnSpMkLst>
            <pc:docMk/>
            <pc:sldMk cId="2369470265" sldId="419"/>
            <ac:cxnSpMk id="81" creationId="{B979936B-A282-0882-6AFF-C4D439A254D4}"/>
          </ac:cxnSpMkLst>
        </pc:cxnChg>
        <pc:cxnChg chg="add mod topLvl">
          <ac:chgData name="Andrey Guskov" userId="b248e35349e538ee" providerId="LiveId" clId="{EEB38CAE-F5AA-4DAD-AF55-F4658F5C6329}" dt="2022-06-01T10:57:42.353" v="7554" actId="14100"/>
          <ac:cxnSpMkLst>
            <pc:docMk/>
            <pc:sldMk cId="2369470265" sldId="419"/>
            <ac:cxnSpMk id="84" creationId="{8449F8C4-4EF3-3118-1828-06007D400E21}"/>
          </ac:cxnSpMkLst>
        </pc:cxnChg>
        <pc:cxnChg chg="add mod topLvl">
          <ac:chgData name="Andrey Guskov" userId="b248e35349e538ee" providerId="LiveId" clId="{EEB38CAE-F5AA-4DAD-AF55-F4658F5C6329}" dt="2022-06-01T10:57:42.353" v="7554" actId="14100"/>
          <ac:cxnSpMkLst>
            <pc:docMk/>
            <pc:sldMk cId="2369470265" sldId="419"/>
            <ac:cxnSpMk id="85" creationId="{4DE3366A-3453-FE31-8F1D-5B6FCAA58B16}"/>
          </ac:cxnSpMkLst>
        </pc:cxnChg>
        <pc:cxnChg chg="add mod topLvl">
          <ac:chgData name="Andrey Guskov" userId="b248e35349e538ee" providerId="LiveId" clId="{EEB38CAE-F5AA-4DAD-AF55-F4658F5C6329}" dt="2022-06-01T10:57:42.353" v="7554" actId="14100"/>
          <ac:cxnSpMkLst>
            <pc:docMk/>
            <pc:sldMk cId="2369470265" sldId="419"/>
            <ac:cxnSpMk id="86" creationId="{0255FE22-68C0-3472-307F-0DE7EAC53E4F}"/>
          </ac:cxnSpMkLst>
        </pc:cxnChg>
        <pc:cxnChg chg="add mod topLvl">
          <ac:chgData name="Andrey Guskov" userId="b248e35349e538ee" providerId="LiveId" clId="{EEB38CAE-F5AA-4DAD-AF55-F4658F5C6329}" dt="2022-06-01T10:57:42.353" v="7554" actId="14100"/>
          <ac:cxnSpMkLst>
            <pc:docMk/>
            <pc:sldMk cId="2369470265" sldId="419"/>
            <ac:cxnSpMk id="87" creationId="{E1F83F3D-122A-CFD6-2199-CE2099B992DA}"/>
          </ac:cxnSpMkLst>
        </pc:cxnChg>
        <pc:cxnChg chg="add mod topLvl">
          <ac:chgData name="Andrey Guskov" userId="b248e35349e538ee" providerId="LiveId" clId="{EEB38CAE-F5AA-4DAD-AF55-F4658F5C6329}" dt="2022-06-01T10:57:42.353" v="7554" actId="14100"/>
          <ac:cxnSpMkLst>
            <pc:docMk/>
            <pc:sldMk cId="2369470265" sldId="419"/>
            <ac:cxnSpMk id="88" creationId="{C44DBC11-6889-DF83-C83C-64EA8B64FAFE}"/>
          </ac:cxnSpMkLst>
        </pc:cxnChg>
        <pc:cxnChg chg="add mod topLvl">
          <ac:chgData name="Andrey Guskov" userId="b248e35349e538ee" providerId="LiveId" clId="{EEB38CAE-F5AA-4DAD-AF55-F4658F5C6329}" dt="2022-06-01T10:57:42.353" v="7554" actId="14100"/>
          <ac:cxnSpMkLst>
            <pc:docMk/>
            <pc:sldMk cId="2369470265" sldId="419"/>
            <ac:cxnSpMk id="89" creationId="{4DB63BEF-51B0-0372-4B77-714DE31ABA14}"/>
          </ac:cxnSpMkLst>
        </pc:cxnChg>
        <pc:cxnChg chg="add mod topLvl">
          <ac:chgData name="Andrey Guskov" userId="b248e35349e538ee" providerId="LiveId" clId="{EEB38CAE-F5AA-4DAD-AF55-F4658F5C6329}" dt="2022-06-01T10:57:42.353" v="7554" actId="14100"/>
          <ac:cxnSpMkLst>
            <pc:docMk/>
            <pc:sldMk cId="2369470265" sldId="419"/>
            <ac:cxnSpMk id="90" creationId="{E5A95FDA-6406-1CBB-6957-7C4EC28CF02F}"/>
          </ac:cxnSpMkLst>
        </pc:cxnChg>
        <pc:cxnChg chg="add mod topLvl">
          <ac:chgData name="Andrey Guskov" userId="b248e35349e538ee" providerId="LiveId" clId="{EEB38CAE-F5AA-4DAD-AF55-F4658F5C6329}" dt="2022-06-01T10:57:42.353" v="7554" actId="14100"/>
          <ac:cxnSpMkLst>
            <pc:docMk/>
            <pc:sldMk cId="2369470265" sldId="419"/>
            <ac:cxnSpMk id="91" creationId="{8F69B2C9-4334-3307-A086-C3F43CE40CAE}"/>
          </ac:cxnSpMkLst>
        </pc:cxnChg>
        <pc:cxnChg chg="add mod topLvl">
          <ac:chgData name="Andrey Guskov" userId="b248e35349e538ee" providerId="LiveId" clId="{EEB38CAE-F5AA-4DAD-AF55-F4658F5C6329}" dt="2022-06-01T10:57:42.353" v="7554" actId="14100"/>
          <ac:cxnSpMkLst>
            <pc:docMk/>
            <pc:sldMk cId="2369470265" sldId="419"/>
            <ac:cxnSpMk id="92" creationId="{E871BD88-1FAD-02A3-A4B6-1C9B74839482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11" creationId="{0FAC3280-F3D8-49A1-D684-9AA62D20253C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12" creationId="{09237C22-507D-C10C-2BA3-6AF1AF0183E6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15" creationId="{C74ABC96-B724-0266-C0BC-008EFA6A5DBE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16" creationId="{FBB4C89F-C7D1-2AB7-6BA8-BB638E88174D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17" creationId="{7A9E3861-76AB-434C-8FDD-669BFF57A039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18" creationId="{FE294FBB-8702-889F-EE05-2A9A8818E919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19" creationId="{9B44ABA8-6990-8A62-AB97-37F1A9466548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20" creationId="{1BE59AB1-15D9-C8EF-C96D-91ECB6C747FB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21" creationId="{70AB5FF5-B574-DDBC-83BB-813470BBCCD0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22" creationId="{78DDD87B-FA30-E7CC-CFD5-84EF8C8F3A50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23" creationId="{5A5ED0B0-B4A8-5990-221F-463756CBA192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25" creationId="{C1F44A9F-64DF-7182-A8DE-7A4EC6DA138E}"/>
          </ac:cxnSpMkLst>
        </pc:cxnChg>
        <pc:cxnChg chg="add del mod topLvl">
          <ac:chgData name="Andrey Guskov" userId="b248e35349e538ee" providerId="LiveId" clId="{EEB38CAE-F5AA-4DAD-AF55-F4658F5C6329}" dt="2022-06-01T06:56:27.606" v="4413" actId="478"/>
          <ac:cxnSpMkLst>
            <pc:docMk/>
            <pc:sldMk cId="2369470265" sldId="419"/>
            <ac:cxnSpMk id="129" creationId="{80090EDF-D70C-B609-7F47-051C5117D831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47" creationId="{7C822658-1B8D-9765-7411-1739D7DB05C7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48" creationId="{F1472C72-B7CE-996B-6F01-E6A1D182DB3E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51" creationId="{EB3AAD61-3732-B5F3-1E8B-C131BFAD66F6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52" creationId="{6313059C-B7C0-F9A5-D208-835EC1F2A549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53" creationId="{1D63CBA0-4983-A89F-ADAE-48E3A70B5489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54" creationId="{F769C5C7-226C-F27C-307F-ED775381BB83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55" creationId="{AAECDC99-8D77-179C-3426-9B73418C40A0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56" creationId="{7610B5DA-0EFE-4FD7-51D9-060075BA0881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57" creationId="{3632D7E7-8059-7283-0490-5B126D339A16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58" creationId="{AF6C26A3-2A7A-66E1-0935-2AC0A6437133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59" creationId="{20558377-458F-608D-7340-14C6C1717021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73" creationId="{8D6954C4-1094-3EDA-FAF2-1A821B2CDD29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77" creationId="{1BBCDBD6-2531-B1A6-2400-063961EEA177}"/>
          </ac:cxnSpMkLst>
        </pc:cxnChg>
        <pc:cxnChg chg="add mod">
          <ac:chgData name="Andrey Guskov" userId="b248e35349e538ee" providerId="LiveId" clId="{EEB38CAE-F5AA-4DAD-AF55-F4658F5C6329}" dt="2022-06-01T10:58:01.834" v="7558" actId="1076"/>
          <ac:cxnSpMkLst>
            <pc:docMk/>
            <pc:sldMk cId="2369470265" sldId="419"/>
            <ac:cxnSpMk id="180" creationId="{727CFA19-4B8E-F554-7561-369993BCAC20}"/>
          </ac:cxnSpMkLst>
        </pc:cxnChg>
      </pc:sldChg>
      <pc:sldChg chg="addSp delSp modSp new mod modAnim">
        <pc:chgData name="Andrey Guskov" userId="b248e35349e538ee" providerId="LiveId" clId="{EEB38CAE-F5AA-4DAD-AF55-F4658F5C6329}" dt="2022-06-01T09:09:35.428" v="5680" actId="1076"/>
        <pc:sldMkLst>
          <pc:docMk/>
          <pc:sldMk cId="1500849921" sldId="420"/>
        </pc:sldMkLst>
        <pc:spChg chg="mod">
          <ac:chgData name="Andrey Guskov" userId="b248e35349e538ee" providerId="LiveId" clId="{EEB38CAE-F5AA-4DAD-AF55-F4658F5C6329}" dt="2022-06-01T07:22:20.301" v="4925" actId="122"/>
          <ac:spMkLst>
            <pc:docMk/>
            <pc:sldMk cId="1500849921" sldId="420"/>
            <ac:spMk id="2" creationId="{9A07941A-F445-25E8-A39D-61D25F7BD32B}"/>
          </ac:spMkLst>
        </pc:spChg>
        <pc:spChg chg="del">
          <ac:chgData name="Andrey Guskov" userId="b248e35349e538ee" providerId="LiveId" clId="{EEB38CAE-F5AA-4DAD-AF55-F4658F5C6329}" dt="2022-06-01T06:21:24.690" v="4040" actId="478"/>
          <ac:spMkLst>
            <pc:docMk/>
            <pc:sldMk cId="1500849921" sldId="420"/>
            <ac:spMk id="3" creationId="{458B8C20-E7F8-11A2-C0A8-58485E7F472E}"/>
          </ac:spMkLst>
        </pc:spChg>
        <pc:spChg chg="mod">
          <ac:chgData name="Andrey Guskov" userId="b248e35349e538ee" providerId="LiveId" clId="{EEB38CAE-F5AA-4DAD-AF55-F4658F5C6329}" dt="2022-06-01T06:22:28.556" v="4043" actId="1076"/>
          <ac:spMkLst>
            <pc:docMk/>
            <pc:sldMk cId="1500849921" sldId="420"/>
            <ac:spMk id="7" creationId="{ED56F91A-1143-E0E6-0196-DD2026CEB7D1}"/>
          </ac:spMkLst>
        </pc:spChg>
        <pc:spChg chg="mod">
          <ac:chgData name="Andrey Guskov" userId="b248e35349e538ee" providerId="LiveId" clId="{EEB38CAE-F5AA-4DAD-AF55-F4658F5C6329}" dt="2022-06-01T06:22:56.682" v="4050" actId="1076"/>
          <ac:spMkLst>
            <pc:docMk/>
            <pc:sldMk cId="1500849921" sldId="420"/>
            <ac:spMk id="10" creationId="{3DD479DF-A49C-0809-0EB2-0CD3CD3C1C28}"/>
          </ac:spMkLst>
        </pc:spChg>
        <pc:spChg chg="mod">
          <ac:chgData name="Andrey Guskov" userId="b248e35349e538ee" providerId="LiveId" clId="{EEB38CAE-F5AA-4DAD-AF55-F4658F5C6329}" dt="2022-06-01T06:23:02.684" v="4053" actId="1076"/>
          <ac:spMkLst>
            <pc:docMk/>
            <pc:sldMk cId="1500849921" sldId="420"/>
            <ac:spMk id="13" creationId="{99895BA2-1511-735B-8142-3488E1E4158A}"/>
          </ac:spMkLst>
        </pc:spChg>
        <pc:spChg chg="add del mod">
          <ac:chgData name="Andrey Guskov" userId="b248e35349e538ee" providerId="LiveId" clId="{EEB38CAE-F5AA-4DAD-AF55-F4658F5C6329}" dt="2022-06-01T07:07:07.176" v="4511" actId="478"/>
          <ac:spMkLst>
            <pc:docMk/>
            <pc:sldMk cId="1500849921" sldId="420"/>
            <ac:spMk id="17" creationId="{2F52F7E1-F91B-90EE-E413-2AB6CEB7A4C3}"/>
          </ac:spMkLst>
        </pc:spChg>
        <pc:spChg chg="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29" creationId="{30BEC421-E42C-8FA6-1A73-8E48670D365F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31" creationId="{0D377846-6FB4-7B2A-FB92-C286AFC79CCF}"/>
          </ac:spMkLst>
        </pc:spChg>
        <pc:spChg chg="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35" creationId="{81866B72-AE79-2A84-8A28-284C1964F88E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43" creationId="{B76661EB-D15A-351D-AA76-550D1A55D8A9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44" creationId="{A9D4AD1F-A45C-9C15-F050-F6F9007849F7}"/>
          </ac:spMkLst>
        </pc:spChg>
        <pc:spChg chg="add del mod">
          <ac:chgData name="Andrey Guskov" userId="b248e35349e538ee" providerId="LiveId" clId="{EEB38CAE-F5AA-4DAD-AF55-F4658F5C6329}" dt="2022-06-01T07:11:14.442" v="4597"/>
          <ac:spMkLst>
            <pc:docMk/>
            <pc:sldMk cId="1500849921" sldId="420"/>
            <ac:spMk id="47" creationId="{026A1E3D-5E2E-4141-3FEE-3606E0AC03CF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53" creationId="{26C1A48A-3291-13DC-6CA7-C2DF3DB46CE0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54" creationId="{AF1E21E4-7092-B162-3CE1-15059DAA6204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55" creationId="{45313C5B-7D46-B588-335B-DC00549BCFF2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56" creationId="{63F4B04C-B3B9-44F7-F4E2-3C93D531BACB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57" creationId="{039EE96C-A6A5-6932-0787-4A59EB98A2AB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58" creationId="{4D2ED04F-2879-D1CB-CF91-2E7BE1F3506E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59" creationId="{CFC789D9-242C-B979-6DFE-D56AFF44A2D7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60" creationId="{A8C5E957-FF2C-EAEA-0611-BE19C7F29D2B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61" creationId="{C915D394-CCC7-E662-CA71-0E9884870386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62" creationId="{CE131D76-44E2-1DA7-4F83-47C16049F49C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63" creationId="{E0419C2B-909B-28CF-5923-FE7DDE49A27B}"/>
          </ac:spMkLst>
        </pc:spChg>
        <pc:spChg chg="add del mod">
          <ac:chgData name="Andrey Guskov" userId="b248e35349e538ee" providerId="LiveId" clId="{EEB38CAE-F5AA-4DAD-AF55-F4658F5C6329}" dt="2022-06-01T07:13:27.521" v="4696"/>
          <ac:spMkLst>
            <pc:docMk/>
            <pc:sldMk cId="1500849921" sldId="420"/>
            <ac:spMk id="64" creationId="{3F68FEE1-CBCF-5BAB-B3A0-C713FB6D3F4E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65" creationId="{43CCB394-DDC1-370E-F0BE-FF4F07517C88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66" creationId="{71B5496F-C371-A0D1-1FC4-48268D956051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67" creationId="{4B0B1D04-A153-FF4F-2AD9-0FD66357DDCC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68" creationId="{2E6F2890-C017-DB8A-0D25-04647B6D6392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69" creationId="{CAFED7FF-691B-2EC4-992B-3C53540D763C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70" creationId="{5FB0B973-5415-239D-6D3C-B30767C8E9FD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71" creationId="{21961E1A-93BF-8ECD-3C59-618BBF52DC9B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72" creationId="{BD72E43F-5B5D-4FDC-8E50-235BC87F9636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73" creationId="{F21AD063-94BC-52A5-3D88-B3817A7045D8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74" creationId="{B99A51AB-745B-4104-E266-8AE7B0000FD2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75" creationId="{AA7A1E28-98E4-D90C-3642-AAC40E3C84B5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76" creationId="{65698330-22EE-1A22-1D38-2A8119208681}"/>
          </ac:spMkLst>
        </pc:spChg>
        <pc:spChg chg="add del mod">
          <ac:chgData name="Andrey Guskov" userId="b248e35349e538ee" providerId="LiveId" clId="{EEB38CAE-F5AA-4DAD-AF55-F4658F5C6329}" dt="2022-06-01T07:14:59.591" v="4751" actId="478"/>
          <ac:spMkLst>
            <pc:docMk/>
            <pc:sldMk cId="1500849921" sldId="420"/>
            <ac:spMk id="77" creationId="{190F52B3-FCB5-1D08-2106-95E61FE36447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78" creationId="{212C92E0-8535-F8E4-160B-AF1A49D84BBC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79" creationId="{FFCC3A6B-2DC1-6716-B8D1-6D5C606A8290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80" creationId="{6F98D5A5-8045-989B-5523-6C0DD168E431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81" creationId="{7883243F-BC2A-EB6C-0D32-BF26491E85DF}"/>
          </ac:spMkLst>
        </pc:spChg>
        <pc:spChg chg="add del mod">
          <ac:chgData name="Andrey Guskov" userId="b248e35349e538ee" providerId="LiveId" clId="{EEB38CAE-F5AA-4DAD-AF55-F4658F5C6329}" dt="2022-06-01T07:18:55.021" v="4839"/>
          <ac:spMkLst>
            <pc:docMk/>
            <pc:sldMk cId="1500849921" sldId="420"/>
            <ac:spMk id="82" creationId="{EDF3E1DE-AEAE-2C08-408C-E1BE8AAEC7D2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83" creationId="{2D6CA4EA-5640-2E16-0696-E5424ED2E812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84" creationId="{DA4C3982-A84E-75AF-6482-AAFB803A773C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85" creationId="{52A738F7-B788-AE49-F307-564FC9C3CA79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86" creationId="{89533FD8-FBDD-F2B8-70CA-83835C635258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87" creationId="{ADAE0116-F89D-FBB2-E80A-BCF4627D7E3C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88" creationId="{66E87E7E-9E6F-63C4-FA65-EFD224BC95EB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89" creationId="{A872E797-EAA5-9802-79E5-BC90B94D953A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90" creationId="{B40BB906-EC7D-CFB3-6DA5-3C6510A5F909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91" creationId="{4ADBEBA6-F0C9-2206-8D58-005CC7209E30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92" creationId="{6325A8A8-7282-9FF3-6E39-05DD1860375F}"/>
          </ac:spMkLst>
        </pc:spChg>
        <pc:spChg chg="add del mod">
          <ac:chgData name="Andrey Guskov" userId="b248e35349e538ee" providerId="LiveId" clId="{EEB38CAE-F5AA-4DAD-AF55-F4658F5C6329}" dt="2022-06-01T07:19:18.909" v="4851" actId="478"/>
          <ac:spMkLst>
            <pc:docMk/>
            <pc:sldMk cId="1500849921" sldId="420"/>
            <ac:spMk id="93" creationId="{5A31C3AA-2B3A-F18E-0696-DEF89A5B72EE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94" creationId="{17BF824C-B8FC-5060-BFEF-5079218384E7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95" creationId="{151F1CF2-C81C-FCCD-0CDC-229CB5208805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96" creationId="{2915064E-4C01-091B-7CEB-04213C99BB74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97" creationId="{B3FCE8DE-A4EF-8B53-5880-469AC6715164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98" creationId="{4B3B2920-013B-7A67-45AB-0FC1EDE8CBB0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99" creationId="{B8B9DA33-AFB0-FC6A-84F5-45C96AB76DD3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00" creationId="{074261A1-E5F8-E464-94F0-04579F222906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01" creationId="{91925A02-3D38-03E5-76FE-07B19FE496E4}"/>
          </ac:spMkLst>
        </pc:spChg>
        <pc:spChg chg="add del mod">
          <ac:chgData name="Andrey Guskov" userId="b248e35349e538ee" providerId="LiveId" clId="{EEB38CAE-F5AA-4DAD-AF55-F4658F5C6329}" dt="2022-06-01T07:19:32.260" v="4856" actId="478"/>
          <ac:spMkLst>
            <pc:docMk/>
            <pc:sldMk cId="1500849921" sldId="420"/>
            <ac:spMk id="102" creationId="{7EF5D645-DD45-D266-FE53-5A023F2EA55B}"/>
          </ac:spMkLst>
        </pc:spChg>
        <pc:spChg chg="add del mod">
          <ac:chgData name="Andrey Guskov" userId="b248e35349e538ee" providerId="LiveId" clId="{EEB38CAE-F5AA-4DAD-AF55-F4658F5C6329}" dt="2022-06-01T07:19:34.250" v="4857" actId="478"/>
          <ac:spMkLst>
            <pc:docMk/>
            <pc:sldMk cId="1500849921" sldId="420"/>
            <ac:spMk id="103" creationId="{E6641093-7431-5301-714C-B708BF2C7057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04" creationId="{170DB180-0542-5CFF-F593-C00C79EB3775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05" creationId="{E5C04882-E03D-03C5-2B47-5194040E943B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06" creationId="{B9E4B65B-4328-E4DA-071E-18B609C6012F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07" creationId="{F109D9F0-35FC-707D-30B6-6B62A1C66607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08" creationId="{B6B9E980-D93E-067A-C694-BB571957D238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09" creationId="{C384DE48-F7F6-20A9-3D29-EF9DE59813E3}"/>
          </ac:spMkLst>
        </pc:spChg>
        <pc:spChg chg="add del mod">
          <ac:chgData name="Andrey Guskov" userId="b248e35349e538ee" providerId="LiveId" clId="{EEB38CAE-F5AA-4DAD-AF55-F4658F5C6329}" dt="2022-06-01T07:19:48.583" v="4903" actId="478"/>
          <ac:spMkLst>
            <pc:docMk/>
            <pc:sldMk cId="1500849921" sldId="420"/>
            <ac:spMk id="110" creationId="{57AFADFA-507F-0B31-24B9-25F7ECCA71AA}"/>
          </ac:spMkLst>
        </pc:spChg>
        <pc:spChg chg="add mod">
          <ac:chgData name="Andrey Guskov" userId="b248e35349e538ee" providerId="LiveId" clId="{EEB38CAE-F5AA-4DAD-AF55-F4658F5C6329}" dt="2022-06-01T09:09:35.428" v="5680" actId="1076"/>
          <ac:spMkLst>
            <pc:docMk/>
            <pc:sldMk cId="1500849921" sldId="420"/>
            <ac:spMk id="110" creationId="{8813784C-D6B9-2D72-81D1-868610D3685D}"/>
          </ac:spMkLst>
        </pc:spChg>
        <pc:spChg chg="add del mod">
          <ac:chgData name="Andrey Guskov" userId="b248e35349e538ee" providerId="LiveId" clId="{EEB38CAE-F5AA-4DAD-AF55-F4658F5C6329}" dt="2022-06-01T07:19:50.459" v="4904" actId="478"/>
          <ac:spMkLst>
            <pc:docMk/>
            <pc:sldMk cId="1500849921" sldId="420"/>
            <ac:spMk id="111" creationId="{27C3D4E8-EE82-C7F6-8E58-92767139708C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12" creationId="{158F5FEF-D6CC-94F1-A999-B10FB074CD56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13" creationId="{5EBE1E1B-DE1A-BA94-5E51-6B32DF3BEA06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14" creationId="{4625A0C8-F51D-3C20-175B-E16DD4ACC1C6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15" creationId="{483AD2FE-F361-AE38-9648-2AFFCA7E12D6}"/>
          </ac:spMkLst>
        </pc:spChg>
        <pc:spChg chg="add del mod">
          <ac:chgData name="Andrey Guskov" userId="b248e35349e538ee" providerId="LiveId" clId="{EEB38CAE-F5AA-4DAD-AF55-F4658F5C6329}" dt="2022-06-01T07:20:16.753" v="4907" actId="478"/>
          <ac:spMkLst>
            <pc:docMk/>
            <pc:sldMk cId="1500849921" sldId="420"/>
            <ac:spMk id="116" creationId="{D4FD2838-EEF5-2C58-E1F4-7344339A4254}"/>
          </ac:spMkLst>
        </pc:spChg>
        <pc:spChg chg="add del mod">
          <ac:chgData name="Andrey Guskov" userId="b248e35349e538ee" providerId="LiveId" clId="{EEB38CAE-F5AA-4DAD-AF55-F4658F5C6329}" dt="2022-06-01T07:20:16.753" v="4907" actId="478"/>
          <ac:spMkLst>
            <pc:docMk/>
            <pc:sldMk cId="1500849921" sldId="420"/>
            <ac:spMk id="117" creationId="{0389B39C-0B99-4827-DF18-E09D274325B8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63" creationId="{700F3A0D-0D7B-F07D-1D8C-EB6CA10DE926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64" creationId="{EC595ABD-40CA-D224-63A0-3EF235CDCBA1}"/>
          </ac:spMkLst>
        </pc:spChg>
        <pc:spChg chg="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67" creationId="{A774D096-9944-5266-839D-E01BFFE4CF6B}"/>
          </ac:spMkLst>
        </pc:spChg>
        <pc:spChg chg="add mod">
          <ac:chgData name="Andrey Guskov" userId="b248e35349e538ee" providerId="LiveId" clId="{EEB38CAE-F5AA-4DAD-AF55-F4658F5C6329}" dt="2022-06-01T09:06:17.071" v="5492" actId="1036"/>
          <ac:spMkLst>
            <pc:docMk/>
            <pc:sldMk cId="1500849921" sldId="420"/>
            <ac:spMk id="175" creationId="{C9949F63-5E8E-8818-FDB6-0C15C222C0F1}"/>
          </ac:spMkLst>
        </pc:spChg>
        <pc:grpChg chg="add del mod">
          <ac:chgData name="Andrey Guskov" userId="b248e35349e538ee" providerId="LiveId" clId="{EEB38CAE-F5AA-4DAD-AF55-F4658F5C6329}" dt="2022-06-01T07:06:02.378" v="4500" actId="478"/>
          <ac:grpSpMkLst>
            <pc:docMk/>
            <pc:sldMk cId="1500849921" sldId="420"/>
            <ac:grpSpMk id="6" creationId="{F86C5A16-9D3B-65B0-F107-33EEBC345A54}"/>
          </ac:grpSpMkLst>
        </pc:grpChg>
        <pc:grpChg chg="add del mod">
          <ac:chgData name="Andrey Guskov" userId="b248e35349e538ee" providerId="LiveId" clId="{EEB38CAE-F5AA-4DAD-AF55-F4658F5C6329}" dt="2022-06-01T07:06:40.802" v="4506" actId="478"/>
          <ac:grpSpMkLst>
            <pc:docMk/>
            <pc:sldMk cId="1500849921" sldId="420"/>
            <ac:grpSpMk id="9" creationId="{1F055517-32E1-ABD3-F3A3-D4828946D313}"/>
          </ac:grpSpMkLst>
        </pc:grpChg>
        <pc:grpChg chg="add del mod">
          <ac:chgData name="Andrey Guskov" userId="b248e35349e538ee" providerId="LiveId" clId="{EEB38CAE-F5AA-4DAD-AF55-F4658F5C6329}" dt="2022-06-01T07:06:47.250" v="4508" actId="478"/>
          <ac:grpSpMkLst>
            <pc:docMk/>
            <pc:sldMk cId="1500849921" sldId="420"/>
            <ac:grpSpMk id="12" creationId="{003083D4-2857-A7B9-3808-727569856292}"/>
          </ac:grpSpMkLst>
        </pc:grpChg>
        <pc:grpChg chg="add mod">
          <ac:chgData name="Andrey Guskov" userId="b248e35349e538ee" providerId="LiveId" clId="{EEB38CAE-F5AA-4DAD-AF55-F4658F5C6329}" dt="2022-06-01T09:06:17.071" v="5492" actId="1036"/>
          <ac:grpSpMkLst>
            <pc:docMk/>
            <pc:sldMk cId="1500849921" sldId="420"/>
            <ac:grpSpMk id="28" creationId="{1156A9E4-0245-11A8-9406-212AB547F946}"/>
          </ac:grpSpMkLst>
        </pc:grpChg>
        <pc:grpChg chg="add mod">
          <ac:chgData name="Andrey Guskov" userId="b248e35349e538ee" providerId="LiveId" clId="{EEB38CAE-F5AA-4DAD-AF55-F4658F5C6329}" dt="2022-06-01T09:06:17.071" v="5492" actId="1036"/>
          <ac:grpSpMkLst>
            <pc:docMk/>
            <pc:sldMk cId="1500849921" sldId="420"/>
            <ac:grpSpMk id="33" creationId="{5EF65BAF-CA7C-9CA6-61F6-7EA211493FF2}"/>
          </ac:grpSpMkLst>
        </pc:grpChg>
        <pc:grpChg chg="add mod">
          <ac:chgData name="Andrey Guskov" userId="b248e35349e538ee" providerId="LiveId" clId="{EEB38CAE-F5AA-4DAD-AF55-F4658F5C6329}" dt="2022-06-01T09:06:17.071" v="5492" actId="1036"/>
          <ac:grpSpMkLst>
            <pc:docMk/>
            <pc:sldMk cId="1500849921" sldId="420"/>
            <ac:grpSpMk id="34" creationId="{237179CE-3939-AB12-6AA4-7BCA8EEE7D4C}"/>
          </ac:grpSpMkLst>
        </pc:grpChg>
        <pc:grpChg chg="add mod">
          <ac:chgData name="Andrey Guskov" userId="b248e35349e538ee" providerId="LiveId" clId="{EEB38CAE-F5AA-4DAD-AF55-F4658F5C6329}" dt="2022-06-01T09:06:17.071" v="5492" actId="1036"/>
          <ac:grpSpMkLst>
            <pc:docMk/>
            <pc:sldMk cId="1500849921" sldId="420"/>
            <ac:grpSpMk id="166" creationId="{1C3DCC20-D0D4-8C74-936B-C12BAE3144FE}"/>
          </ac:grpSpMkLst>
        </pc:grpChg>
        <pc:picChg chg="add mod">
          <ac:chgData name="Andrey Guskov" userId="b248e35349e538ee" providerId="LiveId" clId="{EEB38CAE-F5AA-4DAD-AF55-F4658F5C6329}" dt="2022-06-01T09:06:17.071" v="5492" actId="1036"/>
          <ac:picMkLst>
            <pc:docMk/>
            <pc:sldMk cId="1500849921" sldId="420"/>
            <ac:picMk id="4" creationId="{5D08616F-0325-A468-BD14-E18E700FCDEE}"/>
          </ac:picMkLst>
        </pc:picChg>
        <pc:picChg chg="add mod">
          <ac:chgData name="Andrey Guskov" userId="b248e35349e538ee" providerId="LiveId" clId="{EEB38CAE-F5AA-4DAD-AF55-F4658F5C6329}" dt="2022-06-01T09:06:17.071" v="5492" actId="1036"/>
          <ac:picMkLst>
            <pc:docMk/>
            <pc:sldMk cId="1500849921" sldId="420"/>
            <ac:picMk id="5" creationId="{9ED2038B-9062-41F7-97E3-D87C3422C6A3}"/>
          </ac:picMkLst>
        </pc:picChg>
        <pc:picChg chg="mod">
          <ac:chgData name="Andrey Guskov" userId="b248e35349e538ee" providerId="LiveId" clId="{EEB38CAE-F5AA-4DAD-AF55-F4658F5C6329}" dt="2022-06-01T06:22:28.556" v="4043" actId="1076"/>
          <ac:picMkLst>
            <pc:docMk/>
            <pc:sldMk cId="1500849921" sldId="420"/>
            <ac:picMk id="8" creationId="{2B6656E8-67BB-0211-2A2D-CE5CD456FF0D}"/>
          </ac:picMkLst>
        </pc:picChg>
        <pc:picChg chg="mod">
          <ac:chgData name="Andrey Guskov" userId="b248e35349e538ee" providerId="LiveId" clId="{EEB38CAE-F5AA-4DAD-AF55-F4658F5C6329}" dt="2022-06-01T06:22:56.682" v="4050" actId="1076"/>
          <ac:picMkLst>
            <pc:docMk/>
            <pc:sldMk cId="1500849921" sldId="420"/>
            <ac:picMk id="11" creationId="{30FFFCB2-0F73-A40C-A436-894340BE4DD7}"/>
          </ac:picMkLst>
        </pc:picChg>
        <pc:picChg chg="mod">
          <ac:chgData name="Andrey Guskov" userId="b248e35349e538ee" providerId="LiveId" clId="{EEB38CAE-F5AA-4DAD-AF55-F4658F5C6329}" dt="2022-06-01T06:23:02.684" v="4053" actId="1076"/>
          <ac:picMkLst>
            <pc:docMk/>
            <pc:sldMk cId="1500849921" sldId="420"/>
            <ac:picMk id="14" creationId="{2D03C4BB-C759-7D2E-1180-550A95EAEF03}"/>
          </ac:picMkLst>
        </pc:picChg>
        <pc:picChg chg="add mod">
          <ac:chgData name="Andrey Guskov" userId="b248e35349e538ee" providerId="LiveId" clId="{EEB38CAE-F5AA-4DAD-AF55-F4658F5C6329}" dt="2022-06-01T09:09:30.377" v="5679" actId="1076"/>
          <ac:picMkLst>
            <pc:docMk/>
            <pc:sldMk cId="1500849921" sldId="420"/>
            <ac:picMk id="18" creationId="{207A985E-E91D-AA8E-B9B1-E122A1DD61B6}"/>
          </ac:picMkLst>
        </pc:picChg>
        <pc:picChg chg="mod">
          <ac:chgData name="Andrey Guskov" userId="b248e35349e538ee" providerId="LiveId" clId="{EEB38CAE-F5AA-4DAD-AF55-F4658F5C6329}" dt="2022-06-01T09:06:17.071" v="5492" actId="1036"/>
          <ac:picMkLst>
            <pc:docMk/>
            <pc:sldMk cId="1500849921" sldId="420"/>
            <ac:picMk id="30" creationId="{6C83DD06-DEDC-778A-832B-EF796C3A577E}"/>
          </ac:picMkLst>
        </pc:picChg>
        <pc:picChg chg="add mod">
          <ac:chgData name="Andrey Guskov" userId="b248e35349e538ee" providerId="LiveId" clId="{EEB38CAE-F5AA-4DAD-AF55-F4658F5C6329}" dt="2022-06-01T09:06:17.071" v="5492" actId="1036"/>
          <ac:picMkLst>
            <pc:docMk/>
            <pc:sldMk cId="1500849921" sldId="420"/>
            <ac:picMk id="32" creationId="{7E945CF3-952E-A117-2AA2-D7295633781B}"/>
          </ac:picMkLst>
        </pc:picChg>
        <pc:picChg chg="mod">
          <ac:chgData name="Andrey Guskov" userId="b248e35349e538ee" providerId="LiveId" clId="{EEB38CAE-F5AA-4DAD-AF55-F4658F5C6329}" dt="2022-06-01T09:06:17.071" v="5492" actId="1036"/>
          <ac:picMkLst>
            <pc:docMk/>
            <pc:sldMk cId="1500849921" sldId="420"/>
            <ac:picMk id="36" creationId="{E61CF854-8174-A734-3DAB-709BCC6FB8C1}"/>
          </ac:picMkLst>
        </pc:picChg>
        <pc:picChg chg="add mod">
          <ac:chgData name="Andrey Guskov" userId="b248e35349e538ee" providerId="LiveId" clId="{EEB38CAE-F5AA-4DAD-AF55-F4658F5C6329}" dt="2022-06-01T09:06:17.071" v="5492" actId="1036"/>
          <ac:picMkLst>
            <pc:docMk/>
            <pc:sldMk cId="1500849921" sldId="420"/>
            <ac:picMk id="165" creationId="{937F8494-ADD0-52DC-8A53-E46DE09D3476}"/>
          </ac:picMkLst>
        </pc:picChg>
        <pc:picChg chg="mod">
          <ac:chgData name="Andrey Guskov" userId="b248e35349e538ee" providerId="LiveId" clId="{EEB38CAE-F5AA-4DAD-AF55-F4658F5C6329}" dt="2022-06-01T09:06:17.071" v="5492" actId="1036"/>
          <ac:picMkLst>
            <pc:docMk/>
            <pc:sldMk cId="1500849921" sldId="420"/>
            <ac:picMk id="168" creationId="{DDB3D28E-A693-C182-234A-2B6A1EBF42A7}"/>
          </ac:picMkLst>
        </pc:picChg>
        <pc:picChg chg="add mod">
          <ac:chgData name="Andrey Guskov" userId="b248e35349e538ee" providerId="LiveId" clId="{EEB38CAE-F5AA-4DAD-AF55-F4658F5C6329}" dt="2022-06-01T09:06:17.071" v="5492" actId="1036"/>
          <ac:picMkLst>
            <pc:docMk/>
            <pc:sldMk cId="1500849921" sldId="420"/>
            <ac:picMk id="176" creationId="{6FAB4792-B426-7E8E-2EE8-F6833AD49C2E}"/>
          </ac:picMkLst>
        </pc:picChg>
        <pc:picChg chg="add del mod">
          <ac:chgData name="Andrey Guskov" userId="b248e35349e538ee" providerId="LiveId" clId="{EEB38CAE-F5AA-4DAD-AF55-F4658F5C6329}" dt="2022-06-01T07:39:07.657" v="5078" actId="478"/>
          <ac:picMkLst>
            <pc:docMk/>
            <pc:sldMk cId="1500849921" sldId="420"/>
            <ac:picMk id="2050" creationId="{515F2A9E-A660-6EF2-6BBF-90D816328FAF}"/>
          </ac:picMkLst>
        </pc:picChg>
        <pc:picChg chg="add mod">
          <ac:chgData name="Andrey Guskov" userId="b248e35349e538ee" providerId="LiveId" clId="{EEB38CAE-F5AA-4DAD-AF55-F4658F5C6329}" dt="2022-06-01T09:06:17.071" v="5492" actId="1036"/>
          <ac:picMkLst>
            <pc:docMk/>
            <pc:sldMk cId="1500849921" sldId="420"/>
            <ac:picMk id="2052" creationId="{0566788B-A56D-39E3-E095-74E1139B1D17}"/>
          </ac:picMkLst>
        </pc:picChg>
        <pc:picChg chg="add del">
          <ac:chgData name="Andrey Guskov" userId="b248e35349e538ee" providerId="LiveId" clId="{EEB38CAE-F5AA-4DAD-AF55-F4658F5C6329}" dt="2022-06-01T07:39:34.673" v="5084"/>
          <ac:picMkLst>
            <pc:docMk/>
            <pc:sldMk cId="1500849921" sldId="420"/>
            <ac:picMk id="2054" creationId="{C4482326-4EC8-BBD2-7F18-319D392CF7D3}"/>
          </ac:picMkLst>
        </pc:picChg>
        <pc:cxnChg chg="add del mod">
          <ac:chgData name="Andrey Guskov" userId="b248e35349e538ee" providerId="LiveId" clId="{EEB38CAE-F5AA-4DAD-AF55-F4658F5C6329}" dt="2022-06-01T07:07:07.176" v="4511" actId="478"/>
          <ac:cxnSpMkLst>
            <pc:docMk/>
            <pc:sldMk cId="1500849921" sldId="420"/>
            <ac:cxnSpMk id="15" creationId="{F2675AE3-FD48-C257-7FFB-AA16CF05DE61}"/>
          </ac:cxnSpMkLst>
        </pc:cxnChg>
        <pc:cxnChg chg="add del mod">
          <ac:chgData name="Andrey Guskov" userId="b248e35349e538ee" providerId="LiveId" clId="{EEB38CAE-F5AA-4DAD-AF55-F4658F5C6329}" dt="2022-06-01T07:07:07.176" v="4511" actId="478"/>
          <ac:cxnSpMkLst>
            <pc:docMk/>
            <pc:sldMk cId="1500849921" sldId="420"/>
            <ac:cxnSpMk id="16" creationId="{C3CFCFF3-3752-BF2A-98E2-4AEFBDEB23E9}"/>
          </ac:cxnSpMkLst>
        </pc:cxnChg>
        <pc:cxnChg chg="add del mod">
          <ac:chgData name="Andrey Guskov" userId="b248e35349e538ee" providerId="LiveId" clId="{EEB38CAE-F5AA-4DAD-AF55-F4658F5C6329}" dt="2022-06-01T07:07:07.176" v="4511" actId="478"/>
          <ac:cxnSpMkLst>
            <pc:docMk/>
            <pc:sldMk cId="1500849921" sldId="420"/>
            <ac:cxnSpMk id="19" creationId="{E24F7C0B-CAFE-872D-4171-66D7D88F0A4B}"/>
          </ac:cxnSpMkLst>
        </pc:cxnChg>
        <pc:cxnChg chg="add del mod">
          <ac:chgData name="Andrey Guskov" userId="b248e35349e538ee" providerId="LiveId" clId="{EEB38CAE-F5AA-4DAD-AF55-F4658F5C6329}" dt="2022-06-01T07:07:07.176" v="4511" actId="478"/>
          <ac:cxnSpMkLst>
            <pc:docMk/>
            <pc:sldMk cId="1500849921" sldId="420"/>
            <ac:cxnSpMk id="20" creationId="{B8E727E5-C37B-F752-6D34-57DA54A0F8B1}"/>
          </ac:cxnSpMkLst>
        </pc:cxnChg>
        <pc:cxnChg chg="add del mod">
          <ac:chgData name="Andrey Guskov" userId="b248e35349e538ee" providerId="LiveId" clId="{EEB38CAE-F5AA-4DAD-AF55-F4658F5C6329}" dt="2022-06-01T07:07:07.176" v="4511" actId="478"/>
          <ac:cxnSpMkLst>
            <pc:docMk/>
            <pc:sldMk cId="1500849921" sldId="420"/>
            <ac:cxnSpMk id="21" creationId="{A793C1E0-D374-2DF4-8E1E-0B1DF3D35360}"/>
          </ac:cxnSpMkLst>
        </pc:cxnChg>
        <pc:cxnChg chg="add del mod">
          <ac:chgData name="Andrey Guskov" userId="b248e35349e538ee" providerId="LiveId" clId="{EEB38CAE-F5AA-4DAD-AF55-F4658F5C6329}" dt="2022-06-01T07:07:07.176" v="4511" actId="478"/>
          <ac:cxnSpMkLst>
            <pc:docMk/>
            <pc:sldMk cId="1500849921" sldId="420"/>
            <ac:cxnSpMk id="22" creationId="{200C77B7-4969-36E2-20CA-7CADFF07369E}"/>
          </ac:cxnSpMkLst>
        </pc:cxnChg>
        <pc:cxnChg chg="add del mod">
          <ac:chgData name="Andrey Guskov" userId="b248e35349e538ee" providerId="LiveId" clId="{EEB38CAE-F5AA-4DAD-AF55-F4658F5C6329}" dt="2022-06-01T07:07:07.176" v="4511" actId="478"/>
          <ac:cxnSpMkLst>
            <pc:docMk/>
            <pc:sldMk cId="1500849921" sldId="420"/>
            <ac:cxnSpMk id="23" creationId="{FF741DFD-4E73-8EA3-5ADF-E2B7BA860AA1}"/>
          </ac:cxnSpMkLst>
        </pc:cxnChg>
        <pc:cxnChg chg="add del mod">
          <ac:chgData name="Andrey Guskov" userId="b248e35349e538ee" providerId="LiveId" clId="{EEB38CAE-F5AA-4DAD-AF55-F4658F5C6329}" dt="2022-06-01T07:07:07.176" v="4511" actId="478"/>
          <ac:cxnSpMkLst>
            <pc:docMk/>
            <pc:sldMk cId="1500849921" sldId="420"/>
            <ac:cxnSpMk id="24" creationId="{729E1B50-CF24-4F4A-7F5D-DEAC6376F4BE}"/>
          </ac:cxnSpMkLst>
        </pc:cxnChg>
        <pc:cxnChg chg="add del mod">
          <ac:chgData name="Andrey Guskov" userId="b248e35349e538ee" providerId="LiveId" clId="{EEB38CAE-F5AA-4DAD-AF55-F4658F5C6329}" dt="2022-06-01T07:07:07.176" v="4511" actId="478"/>
          <ac:cxnSpMkLst>
            <pc:docMk/>
            <pc:sldMk cId="1500849921" sldId="420"/>
            <ac:cxnSpMk id="25" creationId="{5BFFB354-4BD5-CE20-9986-B41664ED531C}"/>
          </ac:cxnSpMkLst>
        </pc:cxnChg>
        <pc:cxnChg chg="add del mod">
          <ac:chgData name="Andrey Guskov" userId="b248e35349e538ee" providerId="LiveId" clId="{EEB38CAE-F5AA-4DAD-AF55-F4658F5C6329}" dt="2022-06-01T07:07:07.176" v="4511" actId="478"/>
          <ac:cxnSpMkLst>
            <pc:docMk/>
            <pc:sldMk cId="1500849921" sldId="420"/>
            <ac:cxnSpMk id="26" creationId="{CC1EDD4F-9BE5-4E7A-97B9-DD7736E58292}"/>
          </ac:cxnSpMkLst>
        </pc:cxnChg>
        <pc:cxnChg chg="add del mod">
          <ac:chgData name="Andrey Guskov" userId="b248e35349e538ee" providerId="LiveId" clId="{EEB38CAE-F5AA-4DAD-AF55-F4658F5C6329}" dt="2022-06-01T07:07:07.176" v="4511" actId="478"/>
          <ac:cxnSpMkLst>
            <pc:docMk/>
            <pc:sldMk cId="1500849921" sldId="420"/>
            <ac:cxnSpMk id="27" creationId="{9BD4CF26-1728-A271-6459-7CBF54C0FF49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37" creationId="{1EAD8CCA-FF84-0C0F-1F6A-546E7EF46CCE}"/>
          </ac:cxnSpMkLst>
        </pc:cxnChg>
        <pc:cxnChg chg="add del mod">
          <ac:chgData name="Andrey Guskov" userId="b248e35349e538ee" providerId="LiveId" clId="{EEB38CAE-F5AA-4DAD-AF55-F4658F5C6329}" dt="2022-06-01T07:08:05.412" v="4520" actId="478"/>
          <ac:cxnSpMkLst>
            <pc:docMk/>
            <pc:sldMk cId="1500849921" sldId="420"/>
            <ac:cxnSpMk id="40" creationId="{93755CCE-FC22-DE83-1BA3-03035D563FC1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41" creationId="{0B016A34-83BD-C8E1-DF9E-D10707946A98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42" creationId="{A8692A4D-BB73-6077-1763-57240FEAF7A4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46" creationId="{B3BD90A6-C4CC-C30D-F339-AA8C37D113D4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48" creationId="{CD401B50-C788-8AE1-53A0-83A671B13950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18" creationId="{DD239BC5-3BA8-1D7B-C79B-0F7CA743E79C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19" creationId="{622D3C35-5142-7547-9530-BBA54A3F2456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20" creationId="{657E4607-E413-CD0B-10D3-9D8E2F15CBBD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22" creationId="{05C7E1B3-437D-2BA4-22FD-33E61840F429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24" creationId="{BEE1BA9E-D5AF-1094-C5E1-24A64E9A3B78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26" creationId="{0056D760-8AC3-AA73-FED1-0DB52F470B81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28" creationId="{6AFEC179-56AF-E4F6-D989-CF7353F3F464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30" creationId="{33A5481D-E78E-FED4-4ED8-776CF303AA65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32" creationId="{C0255072-C0B3-8074-828A-93E312FB5A32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34" creationId="{1A32C5BE-7A47-DC28-F0AC-472F3FA164D5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36" creationId="{DAAF854D-32C4-9CB6-FA5D-1284C0B7CC4D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38" creationId="{57E1569B-8FF2-FFED-13CF-FF9EEFFD999B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40" creationId="{782852CF-3AEA-123C-9BFE-92597AF07EEC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42" creationId="{9FF1AB09-6D9D-6CAB-9C34-50703842B7A8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44" creationId="{74C5B1AE-37A5-F144-0978-0EC38C0C7CFF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46" creationId="{40FF6DE8-10A1-1EC1-43C2-87D35CDEA627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48" creationId="{6121ED48-3D06-2FEB-0F55-C9F5B5AA9B4B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50" creationId="{11D39DE5-B8BD-6EDB-6D5D-4F41EF820D84}"/>
          </ac:cxnSpMkLst>
        </pc:cxnChg>
        <pc:cxnChg chg="add del">
          <ac:chgData name="Andrey Guskov" userId="b248e35349e538ee" providerId="LiveId" clId="{EEB38CAE-F5AA-4DAD-AF55-F4658F5C6329}" dt="2022-06-01T07:29:37.648" v="4951" actId="478"/>
          <ac:cxnSpMkLst>
            <pc:docMk/>
            <pc:sldMk cId="1500849921" sldId="420"/>
            <ac:cxnSpMk id="153" creationId="{2367C5E7-5C64-B418-2CEB-C3379B0953EA}"/>
          </ac:cxnSpMkLst>
        </pc:cxnChg>
        <pc:cxnChg chg="add del">
          <ac:chgData name="Andrey Guskov" userId="b248e35349e538ee" providerId="LiveId" clId="{EEB38CAE-F5AA-4DAD-AF55-F4658F5C6329}" dt="2022-06-01T07:29:53.661" v="4956" actId="478"/>
          <ac:cxnSpMkLst>
            <pc:docMk/>
            <pc:sldMk cId="1500849921" sldId="420"/>
            <ac:cxnSpMk id="157" creationId="{9751636F-F853-5F42-FC3C-36C89091D771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59" creationId="{41405904-BD55-D7A8-B451-A91154788D6D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61" creationId="{026089D1-09FC-9817-4A84-BBB5974F95EF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69" creationId="{0475E052-3F9C-94CC-F1AD-294823B2594F}"/>
          </ac:cxnSpMkLst>
        </pc:cxnChg>
        <pc:cxnChg chg="add mod">
          <ac:chgData name="Andrey Guskov" userId="b248e35349e538ee" providerId="LiveId" clId="{EEB38CAE-F5AA-4DAD-AF55-F4658F5C6329}" dt="2022-06-01T09:06:17.071" v="5492" actId="1036"/>
          <ac:cxnSpMkLst>
            <pc:docMk/>
            <pc:sldMk cId="1500849921" sldId="420"/>
            <ac:cxnSpMk id="170" creationId="{7F8819C3-EF75-0B8F-6EF3-B5618F63C6CA}"/>
          </ac:cxnSpMkLst>
        </pc:cxnChg>
      </pc:sldChg>
      <pc:sldChg chg="add">
        <pc:chgData name="Andrey Guskov" userId="b248e35349e538ee" providerId="LiveId" clId="{EEB38CAE-F5AA-4DAD-AF55-F4658F5C6329}" dt="2022-06-01T08:55:50.672" v="5423"/>
        <pc:sldMkLst>
          <pc:docMk/>
          <pc:sldMk cId="1809078862" sldId="421"/>
        </pc:sldMkLst>
      </pc:sldChg>
      <pc:sldChg chg="addSp modSp add mod ord">
        <pc:chgData name="Andrey Guskov" userId="b248e35349e538ee" providerId="LiveId" clId="{EEB38CAE-F5AA-4DAD-AF55-F4658F5C6329}" dt="2022-06-01T11:25:50.088" v="7634"/>
        <pc:sldMkLst>
          <pc:docMk/>
          <pc:sldMk cId="3499452658" sldId="422"/>
        </pc:sldMkLst>
        <pc:spChg chg="mod">
          <ac:chgData name="Andrey Guskov" userId="b248e35349e538ee" providerId="LiveId" clId="{EEB38CAE-F5AA-4DAD-AF55-F4658F5C6329}" dt="2022-06-01T08:59:49.379" v="5469" actId="20577"/>
          <ac:spMkLst>
            <pc:docMk/>
            <pc:sldMk cId="3499452658" sldId="422"/>
            <ac:spMk id="4" creationId="{00000000-0000-0000-0000-000000000000}"/>
          </ac:spMkLst>
        </pc:spChg>
        <pc:spChg chg="add mod">
          <ac:chgData name="Andrey Guskov" userId="b248e35349e538ee" providerId="LiveId" clId="{EEB38CAE-F5AA-4DAD-AF55-F4658F5C6329}" dt="2022-06-01T08:59:41.479" v="5466" actId="1076"/>
          <ac:spMkLst>
            <pc:docMk/>
            <pc:sldMk cId="3499452658" sldId="422"/>
            <ac:spMk id="28" creationId="{0FFDC428-1567-2F0A-3D9D-15F7B0DA20BE}"/>
          </ac:spMkLst>
        </pc:spChg>
      </pc:sldChg>
      <pc:sldChg chg="modSp add mod ord">
        <pc:chgData name="Andrey Guskov" userId="b248e35349e538ee" providerId="LiveId" clId="{EEB38CAE-F5AA-4DAD-AF55-F4658F5C6329}" dt="2022-06-01T10:22:12.537" v="6539"/>
        <pc:sldMkLst>
          <pc:docMk/>
          <pc:sldMk cId="3928317569" sldId="423"/>
        </pc:sldMkLst>
        <pc:spChg chg="mod">
          <ac:chgData name="Andrey Guskov" userId="b248e35349e538ee" providerId="LiveId" clId="{EEB38CAE-F5AA-4DAD-AF55-F4658F5C6329}" dt="2022-06-01T09:15:06.909" v="5909" actId="20577"/>
          <ac:spMkLst>
            <pc:docMk/>
            <pc:sldMk cId="3928317569" sldId="423"/>
            <ac:spMk id="23" creationId="{00000000-0000-0000-0000-000000000000}"/>
          </ac:spMkLst>
        </pc:spChg>
        <pc:spChg chg="mod">
          <ac:chgData name="Andrey Guskov" userId="b248e35349e538ee" providerId="LiveId" clId="{EEB38CAE-F5AA-4DAD-AF55-F4658F5C6329}" dt="2022-06-01T09:15:16.311" v="5935" actId="1036"/>
          <ac:spMkLst>
            <pc:docMk/>
            <pc:sldMk cId="3928317569" sldId="423"/>
            <ac:spMk id="24" creationId="{DB0F29C0-180E-9DB7-8A4C-8BC0F79DB511}"/>
          </ac:spMkLst>
        </pc:spChg>
        <pc:grpChg chg="mod">
          <ac:chgData name="Andrey Guskov" userId="b248e35349e538ee" providerId="LiveId" clId="{EEB38CAE-F5AA-4DAD-AF55-F4658F5C6329}" dt="2022-06-01T09:15:16.311" v="5935" actId="1036"/>
          <ac:grpSpMkLst>
            <pc:docMk/>
            <pc:sldMk cId="3928317569" sldId="423"/>
            <ac:grpSpMk id="22" creationId="{EB02ADA3-2E09-7533-D4AD-874B8E21A803}"/>
          </ac:grpSpMkLst>
        </pc:grpChg>
        <pc:picChg chg="mod">
          <ac:chgData name="Andrey Guskov" userId="b248e35349e538ee" providerId="LiveId" clId="{EEB38CAE-F5AA-4DAD-AF55-F4658F5C6329}" dt="2022-06-01T09:15:16.311" v="5935" actId="1036"/>
          <ac:picMkLst>
            <pc:docMk/>
            <pc:sldMk cId="3928317569" sldId="423"/>
            <ac:picMk id="25" creationId="{1AF56E0E-9BBB-DD3A-CCBA-E2B4713C8850}"/>
          </ac:picMkLst>
        </pc:picChg>
        <pc:cxnChg chg="mod">
          <ac:chgData name="Andrey Guskov" userId="b248e35349e538ee" providerId="LiveId" clId="{EEB38CAE-F5AA-4DAD-AF55-F4658F5C6329}" dt="2022-06-01T09:15:16.311" v="5935" actId="1036"/>
          <ac:cxnSpMkLst>
            <pc:docMk/>
            <pc:sldMk cId="3928317569" sldId="423"/>
            <ac:cxnSpMk id="27" creationId="{A4F42DC2-CF08-55BD-61C5-9A8C977503BB}"/>
          </ac:cxnSpMkLst>
        </pc:cxnChg>
        <pc:cxnChg chg="mod">
          <ac:chgData name="Andrey Guskov" userId="b248e35349e538ee" providerId="LiveId" clId="{EEB38CAE-F5AA-4DAD-AF55-F4658F5C6329}" dt="2022-06-01T09:15:16.311" v="5935" actId="1036"/>
          <ac:cxnSpMkLst>
            <pc:docMk/>
            <pc:sldMk cId="3928317569" sldId="423"/>
            <ac:cxnSpMk id="29" creationId="{1CC5A369-BE59-B14E-BC93-028D02878BD9}"/>
          </ac:cxnSpMkLst>
        </pc:cxnChg>
        <pc:cxnChg chg="mod">
          <ac:chgData name="Andrey Guskov" userId="b248e35349e538ee" providerId="LiveId" clId="{EEB38CAE-F5AA-4DAD-AF55-F4658F5C6329}" dt="2022-06-01T09:15:16.311" v="5935" actId="1036"/>
          <ac:cxnSpMkLst>
            <pc:docMk/>
            <pc:sldMk cId="3928317569" sldId="423"/>
            <ac:cxnSpMk id="31" creationId="{F2247496-D479-A029-4CC1-007C15E2DC77}"/>
          </ac:cxnSpMkLst>
        </pc:cxnChg>
        <pc:cxnChg chg="mod">
          <ac:chgData name="Andrey Guskov" userId="b248e35349e538ee" providerId="LiveId" clId="{EEB38CAE-F5AA-4DAD-AF55-F4658F5C6329}" dt="2022-06-01T09:15:16.311" v="5935" actId="1036"/>
          <ac:cxnSpMkLst>
            <pc:docMk/>
            <pc:sldMk cId="3928317569" sldId="423"/>
            <ac:cxnSpMk id="33" creationId="{00488CE1-E3C9-8828-DC9A-9ADA07EA8B57}"/>
          </ac:cxnSpMkLst>
        </pc:cxnChg>
      </pc:sldChg>
      <pc:sldChg chg="add">
        <pc:chgData name="Andrey Guskov" userId="b248e35349e538ee" providerId="LiveId" clId="{EEB38CAE-F5AA-4DAD-AF55-F4658F5C6329}" dt="2022-06-01T09:48:19.521" v="5981"/>
        <pc:sldMkLst>
          <pc:docMk/>
          <pc:sldMk cId="1584785533" sldId="424"/>
        </pc:sldMkLst>
      </pc:sldChg>
      <pc:sldChg chg="modSp add mod">
        <pc:chgData name="Andrey Guskov" userId="b248e35349e538ee" providerId="LiveId" clId="{EEB38CAE-F5AA-4DAD-AF55-F4658F5C6329}" dt="2022-06-01T11:36:59.897" v="7790" actId="403"/>
        <pc:sldMkLst>
          <pc:docMk/>
          <pc:sldMk cId="2076060608" sldId="425"/>
        </pc:sldMkLst>
        <pc:spChg chg="mod">
          <ac:chgData name="Andrey Guskov" userId="b248e35349e538ee" providerId="LiveId" clId="{EEB38CAE-F5AA-4DAD-AF55-F4658F5C6329}" dt="2022-06-01T11:36:59.897" v="7790" actId="403"/>
          <ac:spMkLst>
            <pc:docMk/>
            <pc:sldMk cId="2076060608" sldId="425"/>
            <ac:spMk id="8" creationId="{00000000-0000-0000-0000-000000000000}"/>
          </ac:spMkLst>
        </pc:spChg>
      </pc:sldChg>
      <pc:sldChg chg="addSp delSp modSp new mod modAnim">
        <pc:chgData name="Andrey Guskov" userId="b248e35349e538ee" providerId="LiveId" clId="{EEB38CAE-F5AA-4DAD-AF55-F4658F5C6329}" dt="2022-06-01T10:59:06.513" v="7567"/>
        <pc:sldMkLst>
          <pc:docMk/>
          <pc:sldMk cId="4228431234" sldId="426"/>
        </pc:sldMkLst>
        <pc:spChg chg="add del mod">
          <ac:chgData name="Andrey Guskov" userId="b248e35349e538ee" providerId="LiveId" clId="{EEB38CAE-F5AA-4DAD-AF55-F4658F5C6329}" dt="2022-06-01T10:15:06.683" v="6415" actId="478"/>
          <ac:spMkLst>
            <pc:docMk/>
            <pc:sldMk cId="4228431234" sldId="426"/>
            <ac:spMk id="2" creationId="{F82EBEA6-6F89-2F36-73ED-3A6BB679EE04}"/>
          </ac:spMkLst>
        </pc:spChg>
        <pc:spChg chg="del">
          <ac:chgData name="Andrey Guskov" userId="b248e35349e538ee" providerId="LiveId" clId="{EEB38CAE-F5AA-4DAD-AF55-F4658F5C6329}" dt="2022-06-01T09:51:41.663" v="6017" actId="478"/>
          <ac:spMkLst>
            <pc:docMk/>
            <pc:sldMk cId="4228431234" sldId="426"/>
            <ac:spMk id="3" creationId="{6B92840C-0BA5-47FB-ABE4-5FB1E870478C}"/>
          </ac:spMkLst>
        </pc:spChg>
        <pc:spChg chg="add mod">
          <ac:chgData name="Andrey Guskov" userId="b248e35349e538ee" providerId="LiveId" clId="{EEB38CAE-F5AA-4DAD-AF55-F4658F5C6329}" dt="2022-06-01T10:37:30.916" v="6769" actId="1076"/>
          <ac:spMkLst>
            <pc:docMk/>
            <pc:sldMk cId="4228431234" sldId="426"/>
            <ac:spMk id="4" creationId="{D7B1B7B4-31BD-BAEB-2EC7-961C8041342F}"/>
          </ac:spMkLst>
        </pc:spChg>
        <pc:spChg chg="add mod">
          <ac:chgData name="Andrey Guskov" userId="b248e35349e538ee" providerId="LiveId" clId="{EEB38CAE-F5AA-4DAD-AF55-F4658F5C6329}" dt="2022-06-01T10:17:05.758" v="6447" actId="1076"/>
          <ac:spMkLst>
            <pc:docMk/>
            <pc:sldMk cId="4228431234" sldId="426"/>
            <ac:spMk id="6" creationId="{63442474-E3DE-BBEA-FAD0-569904943CBD}"/>
          </ac:spMkLst>
        </pc:spChg>
        <pc:spChg chg="add mod">
          <ac:chgData name="Andrey Guskov" userId="b248e35349e538ee" providerId="LiveId" clId="{EEB38CAE-F5AA-4DAD-AF55-F4658F5C6329}" dt="2022-06-01T10:07:20.488" v="6254" actId="571"/>
          <ac:spMkLst>
            <pc:docMk/>
            <pc:sldMk cId="4228431234" sldId="426"/>
            <ac:spMk id="7" creationId="{D6A15B75-D7AD-7EB5-39E8-887B09563ECB}"/>
          </ac:spMkLst>
        </pc:spChg>
        <pc:spChg chg="add mod">
          <ac:chgData name="Andrey Guskov" userId="b248e35349e538ee" providerId="LiveId" clId="{EEB38CAE-F5AA-4DAD-AF55-F4658F5C6329}" dt="2022-06-01T10:17:00.277" v="6446" actId="1076"/>
          <ac:spMkLst>
            <pc:docMk/>
            <pc:sldMk cId="4228431234" sldId="426"/>
            <ac:spMk id="8" creationId="{45E2D950-8EA8-E4F9-7C6E-F1403E57616D}"/>
          </ac:spMkLst>
        </pc:spChg>
        <pc:spChg chg="add mod">
          <ac:chgData name="Andrey Guskov" userId="b248e35349e538ee" providerId="LiveId" clId="{EEB38CAE-F5AA-4DAD-AF55-F4658F5C6329}" dt="2022-06-01T10:17:00.277" v="6446" actId="1076"/>
          <ac:spMkLst>
            <pc:docMk/>
            <pc:sldMk cId="4228431234" sldId="426"/>
            <ac:spMk id="9" creationId="{95A1D6D7-75A6-5E3D-B3DE-E2210B39F768}"/>
          </ac:spMkLst>
        </pc:spChg>
        <pc:spChg chg="add del mod">
          <ac:chgData name="Andrey Guskov" userId="b248e35349e538ee" providerId="LiveId" clId="{EEB38CAE-F5AA-4DAD-AF55-F4658F5C6329}" dt="2022-06-01T10:15:06.683" v="6415" actId="478"/>
          <ac:spMkLst>
            <pc:docMk/>
            <pc:sldMk cId="4228431234" sldId="426"/>
            <ac:spMk id="11" creationId="{A21D3FB9-EDC9-F221-D72B-BC891545120B}"/>
          </ac:spMkLst>
        </pc:spChg>
        <pc:spChg chg="add mod">
          <ac:chgData name="Andrey Guskov" userId="b248e35349e538ee" providerId="LiveId" clId="{EEB38CAE-F5AA-4DAD-AF55-F4658F5C6329}" dt="2022-06-01T10:21:31.922" v="6537" actId="207"/>
          <ac:spMkLst>
            <pc:docMk/>
            <pc:sldMk cId="4228431234" sldId="426"/>
            <ac:spMk id="12" creationId="{D4DDEE69-939F-C5A8-B31A-19ECCABF82E0}"/>
          </ac:spMkLst>
        </pc:spChg>
        <pc:graphicFrameChg chg="add mod modGraphic">
          <ac:chgData name="Andrey Guskov" userId="b248e35349e538ee" providerId="LiveId" clId="{EEB38CAE-F5AA-4DAD-AF55-F4658F5C6329}" dt="2022-06-01T10:17:05.758" v="6447" actId="1076"/>
          <ac:graphicFrameMkLst>
            <pc:docMk/>
            <pc:sldMk cId="4228431234" sldId="426"/>
            <ac:graphicFrameMk id="5" creationId="{C36F26CE-1734-47B5-0BD1-60EB757719AC}"/>
          </ac:graphicFrameMkLst>
        </pc:graphicFrameChg>
      </pc:sldChg>
      <pc:sldChg chg="modSp add mod">
        <pc:chgData name="Andrey Guskov" userId="b248e35349e538ee" providerId="LiveId" clId="{EEB38CAE-F5AA-4DAD-AF55-F4658F5C6329}" dt="2022-06-01T11:00:09.738" v="7575" actId="1076"/>
        <pc:sldMkLst>
          <pc:docMk/>
          <pc:sldMk cId="958897445" sldId="427"/>
        </pc:sldMkLst>
        <pc:spChg chg="mod">
          <ac:chgData name="Andrey Guskov" userId="b248e35349e538ee" providerId="LiveId" clId="{EEB38CAE-F5AA-4DAD-AF55-F4658F5C6329}" dt="2022-06-01T11:00:09.738" v="7575" actId="1076"/>
          <ac:spMkLst>
            <pc:docMk/>
            <pc:sldMk cId="958897445" sldId="427"/>
            <ac:spMk id="7" creationId="{00000000-0000-0000-0000-000000000000}"/>
          </ac:spMkLst>
        </pc:spChg>
        <pc:spChg chg="mod">
          <ac:chgData name="Andrey Guskov" userId="b248e35349e538ee" providerId="LiveId" clId="{EEB38CAE-F5AA-4DAD-AF55-F4658F5C6329}" dt="2022-06-01T11:00:04.932" v="7574" actId="207"/>
          <ac:spMkLst>
            <pc:docMk/>
            <pc:sldMk cId="958897445" sldId="427"/>
            <ac:spMk id="20" creationId="{E42E9747-2871-1340-A5CD-F654105E6930}"/>
          </ac:spMkLst>
        </pc:spChg>
      </pc:sldChg>
    </pc:docChg>
  </pc:docChgLst>
  <pc:docChgLst>
    <pc:chgData name="Andrey Guskov" userId="b248e35349e538ee" providerId="LiveId" clId="{E15E3237-314C-48EE-912D-A7A973CA832F}"/>
    <pc:docChg chg="undo custSel addSld modSld">
      <pc:chgData name="Andrey Guskov" userId="b248e35349e538ee" providerId="LiveId" clId="{E15E3237-314C-48EE-912D-A7A973CA832F}" dt="2022-05-13T08:50:19.705" v="3755" actId="20577"/>
      <pc:docMkLst>
        <pc:docMk/>
      </pc:docMkLst>
      <pc:sldChg chg="addSp modSp mod modClrScheme chgLayout">
        <pc:chgData name="Andrey Guskov" userId="b248e35349e538ee" providerId="LiveId" clId="{E15E3237-314C-48EE-912D-A7A973CA832F}" dt="2022-05-12T15:12:52.280" v="2538" actId="20577"/>
        <pc:sldMkLst>
          <pc:docMk/>
          <pc:sldMk cId="3974545798" sldId="259"/>
        </pc:sldMkLst>
        <pc:spChg chg="add mod ord">
          <ac:chgData name="Andrey Guskov" userId="b248e35349e538ee" providerId="LiveId" clId="{E15E3237-314C-48EE-912D-A7A973CA832F}" dt="2022-05-12T15:12:52.280" v="2538" actId="20577"/>
          <ac:spMkLst>
            <pc:docMk/>
            <pc:sldMk cId="3974545798" sldId="259"/>
            <ac:spMk id="41" creationId="{943CEE4A-70C9-413C-9CCC-0708B0589E30}"/>
          </ac:spMkLst>
        </pc:spChg>
      </pc:sldChg>
      <pc:sldChg chg="addSp modSp new mod">
        <pc:chgData name="Andrey Guskov" userId="b248e35349e538ee" providerId="LiveId" clId="{E15E3237-314C-48EE-912D-A7A973CA832F}" dt="2022-05-12T15:12:23.452" v="2519" actId="20577"/>
        <pc:sldMkLst>
          <pc:docMk/>
          <pc:sldMk cId="1463462946" sldId="260"/>
        </pc:sldMkLst>
        <pc:spChg chg="mod">
          <ac:chgData name="Andrey Guskov" userId="b248e35349e538ee" providerId="LiveId" clId="{E15E3237-314C-48EE-912D-A7A973CA832F}" dt="2022-05-12T15:12:23.452" v="2519" actId="20577"/>
          <ac:spMkLst>
            <pc:docMk/>
            <pc:sldMk cId="1463462946" sldId="260"/>
            <ac:spMk id="2" creationId="{DE09BD49-2F21-4F47-93A9-3A13811220B6}"/>
          </ac:spMkLst>
        </pc:spChg>
        <pc:spChg chg="mod">
          <ac:chgData name="Andrey Guskov" userId="b248e35349e538ee" providerId="LiveId" clId="{E15E3237-314C-48EE-912D-A7A973CA832F}" dt="2022-05-12T15:09:07.161" v="2368" actId="1076"/>
          <ac:spMkLst>
            <pc:docMk/>
            <pc:sldMk cId="1463462946" sldId="260"/>
            <ac:spMk id="3" creationId="{9AF19C15-36EE-47D5-8BDA-04D414148878}"/>
          </ac:spMkLst>
        </pc:spChg>
        <pc:spChg chg="add mod">
          <ac:chgData name="Andrey Guskov" userId="b248e35349e538ee" providerId="LiveId" clId="{E15E3237-314C-48EE-912D-A7A973CA832F}" dt="2022-05-12T15:09:07.161" v="2368" actId="1076"/>
          <ac:spMkLst>
            <pc:docMk/>
            <pc:sldMk cId="1463462946" sldId="260"/>
            <ac:spMk id="4" creationId="{3EDBB897-0AEF-4D82-8A31-40C160BA2A97}"/>
          </ac:spMkLst>
        </pc:spChg>
        <pc:spChg chg="add mod">
          <ac:chgData name="Andrey Guskov" userId="b248e35349e538ee" providerId="LiveId" clId="{E15E3237-314C-48EE-912D-A7A973CA832F}" dt="2022-05-12T15:09:38.186" v="2402" actId="20577"/>
          <ac:spMkLst>
            <pc:docMk/>
            <pc:sldMk cId="1463462946" sldId="260"/>
            <ac:spMk id="5" creationId="{B45DB129-EAFB-4300-A314-3EBF956B511E}"/>
          </ac:spMkLst>
        </pc:spChg>
        <pc:spChg chg="add mod">
          <ac:chgData name="Andrey Guskov" userId="b248e35349e538ee" providerId="LiveId" clId="{E15E3237-314C-48EE-912D-A7A973CA832F}" dt="2022-05-12T15:10:38.607" v="2437" actId="20577"/>
          <ac:spMkLst>
            <pc:docMk/>
            <pc:sldMk cId="1463462946" sldId="260"/>
            <ac:spMk id="6" creationId="{5698DFF7-84E8-471E-8E5D-295BE8D497DA}"/>
          </ac:spMkLst>
        </pc:spChg>
        <pc:spChg chg="add mod">
          <ac:chgData name="Andrey Guskov" userId="b248e35349e538ee" providerId="LiveId" clId="{E15E3237-314C-48EE-912D-A7A973CA832F}" dt="2022-05-12T15:11:53.667" v="2508" actId="20577"/>
          <ac:spMkLst>
            <pc:docMk/>
            <pc:sldMk cId="1463462946" sldId="260"/>
            <ac:spMk id="7" creationId="{B61FF071-41A2-4AB7-A671-B230C8564961}"/>
          </ac:spMkLst>
        </pc:spChg>
        <pc:spChg chg="add mod">
          <ac:chgData name="Andrey Guskov" userId="b248e35349e538ee" providerId="LiveId" clId="{E15E3237-314C-48EE-912D-A7A973CA832F}" dt="2022-05-12T15:11:33.520" v="2479"/>
          <ac:spMkLst>
            <pc:docMk/>
            <pc:sldMk cId="1463462946" sldId="260"/>
            <ac:spMk id="8" creationId="{8949206D-FEA2-4DA8-B61A-E48DE614E76A}"/>
          </ac:spMkLst>
        </pc:spChg>
      </pc:sldChg>
      <pc:sldChg chg="addSp delSp modSp new mod">
        <pc:chgData name="Andrey Guskov" userId="b248e35349e538ee" providerId="LiveId" clId="{E15E3237-314C-48EE-912D-A7A973CA832F}" dt="2022-05-12T15:27:54.915" v="3652" actId="13239"/>
        <pc:sldMkLst>
          <pc:docMk/>
          <pc:sldMk cId="2943559186" sldId="261"/>
        </pc:sldMkLst>
        <pc:spChg chg="del mod">
          <ac:chgData name="Andrey Guskov" userId="b248e35349e538ee" providerId="LiveId" clId="{E15E3237-314C-48EE-912D-A7A973CA832F}" dt="2022-05-12T14:11:25.833" v="1126" actId="478"/>
          <ac:spMkLst>
            <pc:docMk/>
            <pc:sldMk cId="2943559186" sldId="261"/>
            <ac:spMk id="2" creationId="{093C35C6-872E-4480-A787-C32546E1C627}"/>
          </ac:spMkLst>
        </pc:spChg>
        <pc:spChg chg="del">
          <ac:chgData name="Andrey Guskov" userId="b248e35349e538ee" providerId="LiveId" clId="{E15E3237-314C-48EE-912D-A7A973CA832F}" dt="2022-05-12T13:45:33.516" v="41" actId="3680"/>
          <ac:spMkLst>
            <pc:docMk/>
            <pc:sldMk cId="2943559186" sldId="261"/>
            <ac:spMk id="3" creationId="{C67602F6-8637-4B68-AB65-0E7B9A326581}"/>
          </ac:spMkLst>
        </pc:spChg>
        <pc:spChg chg="add del mod">
          <ac:chgData name="Andrey Guskov" userId="b248e35349e538ee" providerId="LiveId" clId="{E15E3237-314C-48EE-912D-A7A973CA832F}" dt="2022-05-12T14:11:27.457" v="1127" actId="478"/>
          <ac:spMkLst>
            <pc:docMk/>
            <pc:sldMk cId="2943559186" sldId="261"/>
            <ac:spMk id="6" creationId="{1CF48053-39EE-48CA-9474-CBCBE341F7E5}"/>
          </ac:spMkLst>
        </pc:spChg>
        <pc:graphicFrameChg chg="add mod ord modGraphic">
          <ac:chgData name="Andrey Guskov" userId="b248e35349e538ee" providerId="LiveId" clId="{E15E3237-314C-48EE-912D-A7A973CA832F}" dt="2022-05-12T15:27:54.915" v="3652" actId="13239"/>
          <ac:graphicFrameMkLst>
            <pc:docMk/>
            <pc:sldMk cId="2943559186" sldId="261"/>
            <ac:graphicFrameMk id="4" creationId="{79132F8F-7005-4C1B-BA56-F2BA772C5EBC}"/>
          </ac:graphicFrameMkLst>
        </pc:graphicFrameChg>
      </pc:sldChg>
      <pc:sldChg chg="modSp new mod">
        <pc:chgData name="Andrey Guskov" userId="b248e35349e538ee" providerId="LiveId" clId="{E15E3237-314C-48EE-912D-A7A973CA832F}" dt="2022-05-12T15:03:40.023" v="2184" actId="5793"/>
        <pc:sldMkLst>
          <pc:docMk/>
          <pc:sldMk cId="2032695936" sldId="262"/>
        </pc:sldMkLst>
        <pc:spChg chg="mod">
          <ac:chgData name="Andrey Guskov" userId="b248e35349e538ee" providerId="LiveId" clId="{E15E3237-314C-48EE-912D-A7A973CA832F}" dt="2022-05-12T14:48:49.133" v="1268" actId="20577"/>
          <ac:spMkLst>
            <pc:docMk/>
            <pc:sldMk cId="2032695936" sldId="262"/>
            <ac:spMk id="2" creationId="{42972369-79A8-4CA8-B1AF-1DAB1B40C783}"/>
          </ac:spMkLst>
        </pc:spChg>
        <pc:spChg chg="mod">
          <ac:chgData name="Andrey Guskov" userId="b248e35349e538ee" providerId="LiveId" clId="{E15E3237-314C-48EE-912D-A7A973CA832F}" dt="2022-05-12T15:03:40.023" v="2184" actId="5793"/>
          <ac:spMkLst>
            <pc:docMk/>
            <pc:sldMk cId="2032695936" sldId="262"/>
            <ac:spMk id="3" creationId="{17A24E29-070E-4637-B54E-CCA97C42BFAE}"/>
          </ac:spMkLst>
        </pc:spChg>
      </pc:sldChg>
      <pc:sldChg chg="modSp new mod">
        <pc:chgData name="Andrey Guskov" userId="b248e35349e538ee" providerId="LiveId" clId="{E15E3237-314C-48EE-912D-A7A973CA832F}" dt="2022-05-12T14:59:32.469" v="1799" actId="20577"/>
        <pc:sldMkLst>
          <pc:docMk/>
          <pc:sldMk cId="187706685" sldId="263"/>
        </pc:sldMkLst>
        <pc:spChg chg="mod">
          <ac:chgData name="Andrey Guskov" userId="b248e35349e538ee" providerId="LiveId" clId="{E15E3237-314C-48EE-912D-A7A973CA832F}" dt="2022-05-12T14:57:24.419" v="1797" actId="20577"/>
          <ac:spMkLst>
            <pc:docMk/>
            <pc:sldMk cId="187706685" sldId="263"/>
            <ac:spMk id="2" creationId="{9C03E4B6-FBCA-4EF1-8A95-1CE205EE18BE}"/>
          </ac:spMkLst>
        </pc:spChg>
        <pc:spChg chg="mod">
          <ac:chgData name="Andrey Guskov" userId="b248e35349e538ee" providerId="LiveId" clId="{E15E3237-314C-48EE-912D-A7A973CA832F}" dt="2022-05-12T14:59:32.469" v="1799" actId="20577"/>
          <ac:spMkLst>
            <pc:docMk/>
            <pc:sldMk cId="187706685" sldId="263"/>
            <ac:spMk id="3" creationId="{EB78EE88-12BC-418F-B339-8DCD94DB9CE2}"/>
          </ac:spMkLst>
        </pc:spChg>
      </pc:sldChg>
      <pc:sldChg chg="modSp new mod">
        <pc:chgData name="Andrey Guskov" userId="b248e35349e538ee" providerId="LiveId" clId="{E15E3237-314C-48EE-912D-A7A973CA832F}" dt="2022-05-12T15:21:42.052" v="3045" actId="1076"/>
        <pc:sldMkLst>
          <pc:docMk/>
          <pc:sldMk cId="2144771662" sldId="264"/>
        </pc:sldMkLst>
        <pc:spChg chg="mod">
          <ac:chgData name="Andrey Guskov" userId="b248e35349e538ee" providerId="LiveId" clId="{E15E3237-314C-48EE-912D-A7A973CA832F}" dt="2022-05-12T15:21:31.600" v="3044" actId="20577"/>
          <ac:spMkLst>
            <pc:docMk/>
            <pc:sldMk cId="2144771662" sldId="264"/>
            <ac:spMk id="2" creationId="{C5371542-E381-4DD3-80F0-E655BFFEF47C}"/>
          </ac:spMkLst>
        </pc:spChg>
        <pc:spChg chg="mod">
          <ac:chgData name="Andrey Guskov" userId="b248e35349e538ee" providerId="LiveId" clId="{E15E3237-314C-48EE-912D-A7A973CA832F}" dt="2022-05-12T15:21:42.052" v="3045" actId="1076"/>
          <ac:spMkLst>
            <pc:docMk/>
            <pc:sldMk cId="2144771662" sldId="264"/>
            <ac:spMk id="3" creationId="{0A5EB76D-49CE-4900-B574-B0E1FD875CDA}"/>
          </ac:spMkLst>
        </pc:spChg>
      </pc:sldChg>
      <pc:sldChg chg="modSp new mod">
        <pc:chgData name="Andrey Guskov" userId="b248e35349e538ee" providerId="LiveId" clId="{E15E3237-314C-48EE-912D-A7A973CA832F}" dt="2022-05-13T08:48:42.641" v="3719" actId="6549"/>
        <pc:sldMkLst>
          <pc:docMk/>
          <pc:sldMk cId="3584718763" sldId="265"/>
        </pc:sldMkLst>
        <pc:spChg chg="mod">
          <ac:chgData name="Andrey Guskov" userId="b248e35349e538ee" providerId="LiveId" clId="{E15E3237-314C-48EE-912D-A7A973CA832F}" dt="2022-05-12T15:05:11.995" v="2223" actId="20577"/>
          <ac:spMkLst>
            <pc:docMk/>
            <pc:sldMk cId="3584718763" sldId="265"/>
            <ac:spMk id="2" creationId="{6F8BE90E-EB4A-433E-9537-2818EA1EBE5A}"/>
          </ac:spMkLst>
        </pc:spChg>
        <pc:spChg chg="mod">
          <ac:chgData name="Andrey Guskov" userId="b248e35349e538ee" providerId="LiveId" clId="{E15E3237-314C-48EE-912D-A7A973CA832F}" dt="2022-05-13T08:48:42.641" v="3719" actId="6549"/>
          <ac:spMkLst>
            <pc:docMk/>
            <pc:sldMk cId="3584718763" sldId="265"/>
            <ac:spMk id="3" creationId="{FB5A60B6-B368-4190-A54D-791EFD40B134}"/>
          </ac:spMkLst>
        </pc:spChg>
      </pc:sldChg>
      <pc:sldChg chg="modSp new mod">
        <pc:chgData name="Andrey Guskov" userId="b248e35349e538ee" providerId="LiveId" clId="{E15E3237-314C-48EE-912D-A7A973CA832F}" dt="2022-05-12T15:24:37.952" v="3357" actId="20577"/>
        <pc:sldMkLst>
          <pc:docMk/>
          <pc:sldMk cId="2414307481" sldId="266"/>
        </pc:sldMkLst>
        <pc:spChg chg="mod">
          <ac:chgData name="Andrey Guskov" userId="b248e35349e538ee" providerId="LiveId" clId="{E15E3237-314C-48EE-912D-A7A973CA832F}" dt="2022-05-12T15:23:27.429" v="3244" actId="20577"/>
          <ac:spMkLst>
            <pc:docMk/>
            <pc:sldMk cId="2414307481" sldId="266"/>
            <ac:spMk id="2" creationId="{760CA903-EE8E-40CE-889B-5A7A39A7DD59}"/>
          </ac:spMkLst>
        </pc:spChg>
        <pc:spChg chg="mod">
          <ac:chgData name="Andrey Guskov" userId="b248e35349e538ee" providerId="LiveId" clId="{E15E3237-314C-48EE-912D-A7A973CA832F}" dt="2022-05-12T15:24:37.952" v="3357" actId="20577"/>
          <ac:spMkLst>
            <pc:docMk/>
            <pc:sldMk cId="2414307481" sldId="266"/>
            <ac:spMk id="3" creationId="{6CCE9687-81CA-4145-8B57-4A8438F071A6}"/>
          </ac:spMkLst>
        </pc:spChg>
      </pc:sldChg>
      <pc:sldChg chg="modSp new mod">
        <pc:chgData name="Andrey Guskov" userId="b248e35349e538ee" providerId="LiveId" clId="{E15E3237-314C-48EE-912D-A7A973CA832F}" dt="2022-05-12T15:27:26.366" v="3651" actId="20577"/>
        <pc:sldMkLst>
          <pc:docMk/>
          <pc:sldMk cId="1088295402" sldId="267"/>
        </pc:sldMkLst>
        <pc:spChg chg="mod">
          <ac:chgData name="Andrey Guskov" userId="b248e35349e538ee" providerId="LiveId" clId="{E15E3237-314C-48EE-912D-A7A973CA832F}" dt="2022-05-12T15:25:08.480" v="3383" actId="20577"/>
          <ac:spMkLst>
            <pc:docMk/>
            <pc:sldMk cId="1088295402" sldId="267"/>
            <ac:spMk id="2" creationId="{895728E9-82DF-4DE4-AF29-5504D503FA60}"/>
          </ac:spMkLst>
        </pc:spChg>
        <pc:spChg chg="mod">
          <ac:chgData name="Andrey Guskov" userId="b248e35349e538ee" providerId="LiveId" clId="{E15E3237-314C-48EE-912D-A7A973CA832F}" dt="2022-05-12T15:27:26.366" v="3651" actId="20577"/>
          <ac:spMkLst>
            <pc:docMk/>
            <pc:sldMk cId="1088295402" sldId="267"/>
            <ac:spMk id="3" creationId="{4C860D9B-2396-4E57-A420-38CB60243562}"/>
          </ac:spMkLst>
        </pc:spChg>
      </pc:sldChg>
      <pc:sldChg chg="addSp delSp modSp new mod">
        <pc:chgData name="Andrey Guskov" userId="b248e35349e538ee" providerId="LiveId" clId="{E15E3237-314C-48EE-912D-A7A973CA832F}" dt="2022-05-13T08:50:19.705" v="3755" actId="20577"/>
        <pc:sldMkLst>
          <pc:docMk/>
          <pc:sldMk cId="4010373170" sldId="268"/>
        </pc:sldMkLst>
        <pc:spChg chg="mod">
          <ac:chgData name="Andrey Guskov" userId="b248e35349e538ee" providerId="LiveId" clId="{E15E3237-314C-48EE-912D-A7A973CA832F}" dt="2022-05-13T08:50:19.705" v="3755" actId="20577"/>
          <ac:spMkLst>
            <pc:docMk/>
            <pc:sldMk cId="4010373170" sldId="268"/>
            <ac:spMk id="2" creationId="{65761549-57F3-49D2-AE3E-0298AE1744CB}"/>
          </ac:spMkLst>
        </pc:spChg>
        <pc:spChg chg="del">
          <ac:chgData name="Andrey Guskov" userId="b248e35349e538ee" providerId="LiveId" clId="{E15E3237-314C-48EE-912D-A7A973CA832F}" dt="2022-05-13T08:49:50.199" v="3721"/>
          <ac:spMkLst>
            <pc:docMk/>
            <pc:sldMk cId="4010373170" sldId="268"/>
            <ac:spMk id="3" creationId="{FA264F4B-20CA-4590-8B3F-19B016F28C0A}"/>
          </ac:spMkLst>
        </pc:spChg>
        <pc:picChg chg="add mod">
          <ac:chgData name="Andrey Guskov" userId="b248e35349e538ee" providerId="LiveId" clId="{E15E3237-314C-48EE-912D-A7A973CA832F}" dt="2022-05-13T08:49:57.065" v="3723" actId="14100"/>
          <ac:picMkLst>
            <pc:docMk/>
            <pc:sldMk cId="4010373170" sldId="268"/>
            <ac:picMk id="1026" creationId="{E31CDDF6-AD14-4185-9685-EC56BD978C77}"/>
          </ac:picMkLst>
        </pc:picChg>
      </pc:sldChg>
    </pc:docChg>
  </pc:docChgLst>
  <pc:docChgLst>
    <pc:chgData name="Andrey Guskov" userId="b248e35349e538ee" providerId="LiveId" clId="{73C6DFDC-936D-4937-A6FC-AFF60BF11D24}"/>
    <pc:docChg chg="undo redo custSel addSld delSld modSld sldOrd">
      <pc:chgData name="Andrey Guskov" userId="b248e35349e538ee" providerId="LiveId" clId="{73C6DFDC-936D-4937-A6FC-AFF60BF11D24}" dt="2022-06-02T10:11:27.629" v="4469" actId="122"/>
      <pc:docMkLst>
        <pc:docMk/>
      </pc:docMkLst>
      <pc:sldChg chg="addSp delSp modSp mod ord">
        <pc:chgData name="Andrey Guskov" userId="b248e35349e538ee" providerId="LiveId" clId="{73C6DFDC-936D-4937-A6FC-AFF60BF11D24}" dt="2022-06-02T10:01:13.620" v="4433" actId="207"/>
        <pc:sldMkLst>
          <pc:docMk/>
          <pc:sldMk cId="549500746" sldId="256"/>
        </pc:sldMkLst>
        <pc:spChg chg="mod">
          <ac:chgData name="Andrey Guskov" userId="b248e35349e538ee" providerId="LiveId" clId="{73C6DFDC-936D-4937-A6FC-AFF60BF11D24}" dt="2022-06-02T08:29:22.360" v="4284" actId="1037"/>
          <ac:spMkLst>
            <pc:docMk/>
            <pc:sldMk cId="549500746" sldId="256"/>
            <ac:spMk id="2" creationId="{0DAECBB8-F3D8-F4F1-081E-A6A842B065C7}"/>
          </ac:spMkLst>
        </pc:spChg>
        <pc:spChg chg="mod">
          <ac:chgData name="Andrey Guskov" userId="b248e35349e538ee" providerId="LiveId" clId="{73C6DFDC-936D-4937-A6FC-AFF60BF11D24}" dt="2022-06-02T08:40:46.032" v="4352" actId="1036"/>
          <ac:spMkLst>
            <pc:docMk/>
            <pc:sldMk cId="549500746" sldId="256"/>
            <ac:spMk id="4" creationId="{6FF51491-AFB0-41D5-9AD3-A6C4FD9CD1CE}"/>
          </ac:spMkLst>
        </pc:spChg>
        <pc:spChg chg="mod">
          <ac:chgData name="Andrey Guskov" userId="b248e35349e538ee" providerId="LiveId" clId="{73C6DFDC-936D-4937-A6FC-AFF60BF11D24}" dt="2022-06-02T08:51:34.575" v="4425" actId="1076"/>
          <ac:spMkLst>
            <pc:docMk/>
            <pc:sldMk cId="549500746" sldId="256"/>
            <ac:spMk id="7" creationId="{2A9FB091-DB46-41D3-8BCB-EE4C19FC4C57}"/>
          </ac:spMkLst>
        </pc:spChg>
        <pc:spChg chg="add del mod">
          <ac:chgData name="Andrey Guskov" userId="b248e35349e538ee" providerId="LiveId" clId="{73C6DFDC-936D-4937-A6FC-AFF60BF11D24}" dt="2022-06-02T08:27:14.394" v="4233" actId="478"/>
          <ac:spMkLst>
            <pc:docMk/>
            <pc:sldMk cId="549500746" sldId="256"/>
            <ac:spMk id="29" creationId="{7A142C10-25D8-5DF1-C0AD-0FB66476261F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29" creationId="{90BA13D4-D782-C7DE-BF4A-AC176B287BB9}"/>
          </ac:spMkLst>
        </pc:spChg>
        <pc:spChg chg="add mod">
          <ac:chgData name="Andrey Guskov" userId="b248e35349e538ee" providerId="LiveId" clId="{73C6DFDC-936D-4937-A6FC-AFF60BF11D24}" dt="2022-06-02T05:10:45.606" v="2882" actId="571"/>
          <ac:spMkLst>
            <pc:docMk/>
            <pc:sldMk cId="549500746" sldId="256"/>
            <ac:spMk id="29" creationId="{F87744BE-47C8-5872-A3B1-955415258B28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31" creationId="{2D9BA2BC-9A65-5FEF-C253-1A954F037F77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32" creationId="{6F896A4F-41AF-43D4-7EA1-F6B3C420FFF6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38" creationId="{0CFBD4DA-238B-DF37-9F3E-0B5477AA3FFB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40" creationId="{AEBE7FFC-A708-31BA-9A68-3FF338D55808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42" creationId="{F2D14532-A2A5-0A4A-2592-8E4603720097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44" creationId="{75C34AD2-B2D0-8A7E-05A3-47EEA80F3788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48" creationId="{EC4D86D4-C798-5281-B98E-A6D44B964009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52" creationId="{08D71542-ABF1-FC30-4933-A9555063A62A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55" creationId="{039CF436-188A-95ED-E4EB-AC85A98D402A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56" creationId="{389EA9D0-7467-21B0-BF39-E969657C0869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57" creationId="{2EDD3B3D-05DF-7479-308D-C6E8345363BC}"/>
          </ac:spMkLst>
        </pc:spChg>
        <pc:spChg chg="add del mod">
          <ac:chgData name="Andrey Guskov" userId="b248e35349e538ee" providerId="LiveId" clId="{73C6DFDC-936D-4937-A6FC-AFF60BF11D24}" dt="2022-06-02T06:49:09.278" v="3073"/>
          <ac:spMkLst>
            <pc:docMk/>
            <pc:sldMk cId="549500746" sldId="256"/>
            <ac:spMk id="58" creationId="{5EDC84BA-C784-0C58-1FC2-2DB0AEE1E8B3}"/>
          </ac:spMkLst>
        </pc:spChg>
        <pc:graphicFrameChg chg="mod modGraphic">
          <ac:chgData name="Andrey Guskov" userId="b248e35349e538ee" providerId="LiveId" clId="{73C6DFDC-936D-4937-A6FC-AFF60BF11D24}" dt="2022-06-02T10:01:13.620" v="4433" actId="207"/>
          <ac:graphicFrameMkLst>
            <pc:docMk/>
            <pc:sldMk cId="549500746" sldId="256"/>
            <ac:graphicFrameMk id="6" creationId="{2AF5736B-6B39-4F10-9333-9713014E0706}"/>
          </ac:graphicFrameMkLst>
        </pc:graphicFrameChg>
        <pc:picChg chg="add del mod">
          <ac:chgData name="Andrey Guskov" userId="b248e35349e538ee" providerId="LiveId" clId="{73C6DFDC-936D-4937-A6FC-AFF60BF11D24}" dt="2022-06-02T06:50:56.854" v="3077" actId="478"/>
          <ac:picMkLst>
            <pc:docMk/>
            <pc:sldMk cId="549500746" sldId="256"/>
            <ac:picMk id="3" creationId="{892D6116-F601-4913-9EEA-EBE9176550B6}"/>
          </ac:picMkLst>
        </pc:picChg>
        <pc:picChg chg="add del mod">
          <ac:chgData name="Andrey Guskov" userId="b248e35349e538ee" providerId="LiveId" clId="{73C6DFDC-936D-4937-A6FC-AFF60BF11D24}" dt="2022-06-02T06:49:09.278" v="3073"/>
          <ac:picMkLst>
            <pc:docMk/>
            <pc:sldMk cId="549500746" sldId="256"/>
            <ac:picMk id="50" creationId="{13E3DB70-81D2-70EE-3FD8-3D9204C806DF}"/>
          </ac:picMkLst>
        </pc:picChg>
        <pc:picChg chg="add del mod">
          <ac:chgData name="Andrey Guskov" userId="b248e35349e538ee" providerId="LiveId" clId="{73C6DFDC-936D-4937-A6FC-AFF60BF11D24}" dt="2022-06-02T06:49:09.278" v="3073"/>
          <ac:picMkLst>
            <pc:docMk/>
            <pc:sldMk cId="549500746" sldId="256"/>
            <ac:picMk id="54" creationId="{88E9C427-F5A6-70CB-9527-F02778BCBA6A}"/>
          </ac:picMkLst>
        </pc:picChg>
      </pc:sldChg>
      <pc:sldChg chg="del">
        <pc:chgData name="Andrey Guskov" userId="b248e35349e538ee" providerId="LiveId" clId="{73C6DFDC-936D-4937-A6FC-AFF60BF11D24}" dt="2022-06-02T09:10:51.426" v="4429" actId="47"/>
        <pc:sldMkLst>
          <pc:docMk/>
          <pc:sldMk cId="4149311156" sldId="257"/>
        </pc:sldMkLst>
      </pc:sldChg>
      <pc:sldChg chg="modSp mod ord">
        <pc:chgData name="Andrey Guskov" userId="b248e35349e538ee" providerId="LiveId" clId="{73C6DFDC-936D-4937-A6FC-AFF60BF11D24}" dt="2022-06-02T07:22:18.542" v="3359"/>
        <pc:sldMkLst>
          <pc:docMk/>
          <pc:sldMk cId="3974545798" sldId="259"/>
        </pc:sldMkLst>
        <pc:spChg chg="mod">
          <ac:chgData name="Andrey Guskov" userId="b248e35349e538ee" providerId="LiveId" clId="{73C6DFDC-936D-4937-A6FC-AFF60BF11D24}" dt="2022-06-02T05:11:21.955" v="2896" actId="20577"/>
          <ac:spMkLst>
            <pc:docMk/>
            <pc:sldMk cId="3974545798" sldId="259"/>
            <ac:spMk id="41" creationId="{943CEE4A-70C9-413C-9CCC-0708B0589E30}"/>
          </ac:spMkLst>
        </pc:spChg>
      </pc:sldChg>
      <pc:sldChg chg="modSp mod">
        <pc:chgData name="Andrey Guskov" userId="b248e35349e538ee" providerId="LiveId" clId="{73C6DFDC-936D-4937-A6FC-AFF60BF11D24}" dt="2022-06-02T10:07:19.492" v="4439" actId="20577"/>
        <pc:sldMkLst>
          <pc:docMk/>
          <pc:sldMk cId="1463462946" sldId="260"/>
        </pc:sldMkLst>
        <pc:spChg chg="mod">
          <ac:chgData name="Andrey Guskov" userId="b248e35349e538ee" providerId="LiveId" clId="{73C6DFDC-936D-4937-A6FC-AFF60BF11D24}" dt="2022-06-02T05:17:21.574" v="3059" actId="14100"/>
          <ac:spMkLst>
            <pc:docMk/>
            <pc:sldMk cId="1463462946" sldId="260"/>
            <ac:spMk id="2" creationId="{DE09BD49-2F21-4F47-93A9-3A13811220B6}"/>
          </ac:spMkLst>
        </pc:spChg>
        <pc:spChg chg="mod">
          <ac:chgData name="Andrey Guskov" userId="b248e35349e538ee" providerId="LiveId" clId="{73C6DFDC-936D-4937-A6FC-AFF60BF11D24}" dt="2022-06-02T04:27:52.607" v="1866" actId="20577"/>
          <ac:spMkLst>
            <pc:docMk/>
            <pc:sldMk cId="1463462946" sldId="260"/>
            <ac:spMk id="3" creationId="{9AF19C15-36EE-47D5-8BDA-04D414148878}"/>
          </ac:spMkLst>
        </pc:spChg>
        <pc:spChg chg="mod">
          <ac:chgData name="Andrey Guskov" userId="b248e35349e538ee" providerId="LiveId" clId="{73C6DFDC-936D-4937-A6FC-AFF60BF11D24}" dt="2022-06-02T05:16:47.768" v="3042" actId="20577"/>
          <ac:spMkLst>
            <pc:docMk/>
            <pc:sldMk cId="1463462946" sldId="260"/>
            <ac:spMk id="9" creationId="{84343D31-F824-B460-4C71-15A2DAC8D048}"/>
          </ac:spMkLst>
        </pc:spChg>
        <pc:spChg chg="mod">
          <ac:chgData name="Andrey Guskov" userId="b248e35349e538ee" providerId="LiveId" clId="{73C6DFDC-936D-4937-A6FC-AFF60BF11D24}" dt="2022-06-02T05:16:41.940" v="3031" actId="1076"/>
          <ac:spMkLst>
            <pc:docMk/>
            <pc:sldMk cId="1463462946" sldId="260"/>
            <ac:spMk id="10" creationId="{E99933E7-8024-A0AF-4A73-211046B337C5}"/>
          </ac:spMkLst>
        </pc:spChg>
        <pc:spChg chg="mod">
          <ac:chgData name="Andrey Guskov" userId="b248e35349e538ee" providerId="LiveId" clId="{73C6DFDC-936D-4937-A6FC-AFF60BF11D24}" dt="2022-06-02T04:27:56.038" v="1868" actId="20577"/>
          <ac:spMkLst>
            <pc:docMk/>
            <pc:sldMk cId="1463462946" sldId="260"/>
            <ac:spMk id="11" creationId="{A5E495C1-0BD7-7ACC-8F7A-0B97A255C232}"/>
          </ac:spMkLst>
        </pc:spChg>
        <pc:spChg chg="mod">
          <ac:chgData name="Andrey Guskov" userId="b248e35349e538ee" providerId="LiveId" clId="{73C6DFDC-936D-4937-A6FC-AFF60BF11D24}" dt="2022-06-02T07:17:37.711" v="3339" actId="20577"/>
          <ac:spMkLst>
            <pc:docMk/>
            <pc:sldMk cId="1463462946" sldId="260"/>
            <ac:spMk id="12" creationId="{12937A4C-DA8A-3FA3-44A2-9FB950D289D3}"/>
          </ac:spMkLst>
        </pc:spChg>
        <pc:spChg chg="mod">
          <ac:chgData name="Andrey Guskov" userId="b248e35349e538ee" providerId="LiveId" clId="{73C6DFDC-936D-4937-A6FC-AFF60BF11D24}" dt="2022-06-02T04:27:35.033" v="1839" actId="20577"/>
          <ac:spMkLst>
            <pc:docMk/>
            <pc:sldMk cId="1463462946" sldId="260"/>
            <ac:spMk id="13" creationId="{014A4D80-EBCC-BE2D-0F70-13AC45C269A7}"/>
          </ac:spMkLst>
        </pc:spChg>
        <pc:spChg chg="mod">
          <ac:chgData name="Andrey Guskov" userId="b248e35349e538ee" providerId="LiveId" clId="{73C6DFDC-936D-4937-A6FC-AFF60BF11D24}" dt="2022-06-02T04:27:29.403" v="1835" actId="20577"/>
          <ac:spMkLst>
            <pc:docMk/>
            <pc:sldMk cId="1463462946" sldId="260"/>
            <ac:spMk id="15" creationId="{FA96DBA7-8E64-5917-1641-332D3CDE4B2C}"/>
          </ac:spMkLst>
        </pc:spChg>
        <pc:spChg chg="mod">
          <ac:chgData name="Andrey Guskov" userId="b248e35349e538ee" providerId="LiveId" clId="{73C6DFDC-936D-4937-A6FC-AFF60BF11D24}" dt="2022-06-02T10:07:19.492" v="4439" actId="20577"/>
          <ac:spMkLst>
            <pc:docMk/>
            <pc:sldMk cId="1463462946" sldId="260"/>
            <ac:spMk id="19" creationId="{A3C2A15C-94BC-E2CB-718C-0923F95CF553}"/>
          </ac:spMkLst>
        </pc:spChg>
      </pc:sldChg>
      <pc:sldChg chg="modSp mod">
        <pc:chgData name="Andrey Guskov" userId="b248e35349e538ee" providerId="LiveId" clId="{73C6DFDC-936D-4937-A6FC-AFF60BF11D24}" dt="2022-06-01T13:29:59.583" v="206" actId="313"/>
        <pc:sldMkLst>
          <pc:docMk/>
          <pc:sldMk cId="2943559186" sldId="261"/>
        </pc:sldMkLst>
        <pc:graphicFrameChg chg="modGraphic">
          <ac:chgData name="Andrey Guskov" userId="b248e35349e538ee" providerId="LiveId" clId="{73C6DFDC-936D-4937-A6FC-AFF60BF11D24}" dt="2022-06-01T13:29:59.583" v="206" actId="313"/>
          <ac:graphicFrameMkLst>
            <pc:docMk/>
            <pc:sldMk cId="2943559186" sldId="261"/>
            <ac:graphicFrameMk id="4" creationId="{79132F8F-7005-4C1B-BA56-F2BA772C5EBC}"/>
          </ac:graphicFrameMkLst>
        </pc:graphicFrameChg>
      </pc:sldChg>
      <pc:sldChg chg="modSp mod">
        <pc:chgData name="Andrey Guskov" userId="b248e35349e538ee" providerId="LiveId" clId="{73C6DFDC-936D-4937-A6FC-AFF60BF11D24}" dt="2022-06-01T13:29:47.559" v="199" actId="313"/>
        <pc:sldMkLst>
          <pc:docMk/>
          <pc:sldMk cId="3584718763" sldId="265"/>
        </pc:sldMkLst>
        <pc:spChg chg="mod">
          <ac:chgData name="Andrey Guskov" userId="b248e35349e538ee" providerId="LiveId" clId="{73C6DFDC-936D-4937-A6FC-AFF60BF11D24}" dt="2022-06-01T13:29:47.559" v="199" actId="313"/>
          <ac:spMkLst>
            <pc:docMk/>
            <pc:sldMk cId="3584718763" sldId="265"/>
            <ac:spMk id="2" creationId="{6F8BE90E-EB4A-433E-9537-2818EA1EBE5A}"/>
          </ac:spMkLst>
        </pc:spChg>
      </pc:sldChg>
      <pc:sldChg chg="del">
        <pc:chgData name="Andrey Guskov" userId="b248e35349e538ee" providerId="LiveId" clId="{73C6DFDC-936D-4937-A6FC-AFF60BF11D24}" dt="2022-06-02T09:10:56.586" v="4430" actId="47"/>
        <pc:sldMkLst>
          <pc:docMk/>
          <pc:sldMk cId="1088295402" sldId="267"/>
        </pc:sldMkLst>
      </pc:sldChg>
      <pc:sldChg chg="del">
        <pc:chgData name="Andrey Guskov" userId="b248e35349e538ee" providerId="LiveId" clId="{73C6DFDC-936D-4937-A6FC-AFF60BF11D24}" dt="2022-06-02T09:11:17.026" v="4432" actId="47"/>
        <pc:sldMkLst>
          <pc:docMk/>
          <pc:sldMk cId="1774565053" sldId="381"/>
        </pc:sldMkLst>
      </pc:sldChg>
      <pc:sldChg chg="addSp modSp mod">
        <pc:chgData name="Andrey Guskov" userId="b248e35349e538ee" providerId="LiveId" clId="{73C6DFDC-936D-4937-A6FC-AFF60BF11D24}" dt="2022-06-02T05:15:28.504" v="2993" actId="6549"/>
        <pc:sldMkLst>
          <pc:docMk/>
          <pc:sldMk cId="1657471682" sldId="393"/>
        </pc:sldMkLst>
        <pc:spChg chg="mod">
          <ac:chgData name="Andrey Guskov" userId="b248e35349e538ee" providerId="LiveId" clId="{73C6DFDC-936D-4937-A6FC-AFF60BF11D24}" dt="2022-06-02T05:15:28.504" v="2993" actId="6549"/>
          <ac:spMkLst>
            <pc:docMk/>
            <pc:sldMk cId="1657471682" sldId="393"/>
            <ac:spMk id="2" creationId="{40406D2B-8547-5B06-9F1C-87F75078676E}"/>
          </ac:spMkLst>
        </pc:spChg>
        <pc:spChg chg="add mod">
          <ac:chgData name="Andrey Guskov" userId="b248e35349e538ee" providerId="LiveId" clId="{73C6DFDC-936D-4937-A6FC-AFF60BF11D24}" dt="2022-06-02T04:55:24.913" v="2508" actId="1035"/>
          <ac:spMkLst>
            <pc:docMk/>
            <pc:sldMk cId="1657471682" sldId="393"/>
            <ac:spMk id="79" creationId="{A54F3E82-F49A-6CAA-E719-358E79DAB8E4}"/>
          </ac:spMkLst>
        </pc:spChg>
        <pc:spChg chg="mod">
          <ac:chgData name="Andrey Guskov" userId="b248e35349e538ee" providerId="LiveId" clId="{73C6DFDC-936D-4937-A6FC-AFF60BF11D24}" dt="2022-06-01T13:28:47.980" v="175" actId="313"/>
          <ac:spMkLst>
            <pc:docMk/>
            <pc:sldMk cId="1657471682" sldId="393"/>
            <ac:spMk id="87" creationId="{ED2BC851-4E51-C835-C955-E96EF7B67FDB}"/>
          </ac:spMkLst>
        </pc:spChg>
        <pc:spChg chg="mod">
          <ac:chgData name="Andrey Guskov" userId="b248e35349e538ee" providerId="LiveId" clId="{73C6DFDC-936D-4937-A6FC-AFF60BF11D24}" dt="2022-06-01T13:28:49.230" v="176" actId="313"/>
          <ac:spMkLst>
            <pc:docMk/>
            <pc:sldMk cId="1657471682" sldId="393"/>
            <ac:spMk id="97" creationId="{F814B63F-C15F-A978-BCD3-196C33E0868A}"/>
          </ac:spMkLst>
        </pc:spChg>
        <pc:spChg chg="mod">
          <ac:chgData name="Andrey Guskov" userId="b248e35349e538ee" providerId="LiveId" clId="{73C6DFDC-936D-4937-A6FC-AFF60BF11D24}" dt="2022-06-02T04:55:40.917" v="2522" actId="20577"/>
          <ac:spMkLst>
            <pc:docMk/>
            <pc:sldMk cId="1657471682" sldId="393"/>
            <ac:spMk id="1035" creationId="{70868439-E707-BD82-B3B5-40D6316AEB37}"/>
          </ac:spMkLst>
        </pc:spChg>
        <pc:cxnChg chg="add mod">
          <ac:chgData name="Andrey Guskov" userId="b248e35349e538ee" providerId="LiveId" clId="{73C6DFDC-936D-4937-A6FC-AFF60BF11D24}" dt="2022-06-02T04:55:32.220" v="2510" actId="1038"/>
          <ac:cxnSpMkLst>
            <pc:docMk/>
            <pc:sldMk cId="1657471682" sldId="393"/>
            <ac:cxnSpMk id="81" creationId="{D43093D8-B597-F632-840D-920ABFA15221}"/>
          </ac:cxnSpMkLst>
        </pc:cxnChg>
        <pc:cxnChg chg="mod">
          <ac:chgData name="Andrey Guskov" userId="b248e35349e538ee" providerId="LiveId" clId="{73C6DFDC-936D-4937-A6FC-AFF60BF11D24}" dt="2022-06-02T04:55:35.684" v="2511" actId="1038"/>
          <ac:cxnSpMkLst>
            <pc:docMk/>
            <pc:sldMk cId="1657471682" sldId="393"/>
            <ac:cxnSpMk id="91" creationId="{A589CBC0-A147-C204-FA6A-CB6186FEBEC4}"/>
          </ac:cxnSpMkLst>
        </pc:cxnChg>
      </pc:sldChg>
      <pc:sldChg chg="modSp mod">
        <pc:chgData name="Andrey Guskov" userId="b248e35349e538ee" providerId="LiveId" clId="{73C6DFDC-936D-4937-A6FC-AFF60BF11D24}" dt="2022-06-02T07:15:29.497" v="3330" actId="20577"/>
        <pc:sldMkLst>
          <pc:docMk/>
          <pc:sldMk cId="2243294666" sldId="394"/>
        </pc:sldMkLst>
        <pc:spChg chg="mod">
          <ac:chgData name="Andrey Guskov" userId="b248e35349e538ee" providerId="LiveId" clId="{73C6DFDC-936D-4937-A6FC-AFF60BF11D24}" dt="2022-06-02T07:15:29.497" v="3330" actId="20577"/>
          <ac:spMkLst>
            <pc:docMk/>
            <pc:sldMk cId="2243294666" sldId="394"/>
            <ac:spMk id="2" creationId="{801FBDDB-5221-244C-4A11-FB3AA0C18BFD}"/>
          </ac:spMkLst>
        </pc:spChg>
        <pc:spChg chg="mod">
          <ac:chgData name="Andrey Guskov" userId="b248e35349e538ee" providerId="LiveId" clId="{73C6DFDC-936D-4937-A6FC-AFF60BF11D24}" dt="2022-06-01T13:30:15.117" v="209" actId="313"/>
          <ac:spMkLst>
            <pc:docMk/>
            <pc:sldMk cId="2243294666" sldId="394"/>
            <ac:spMk id="5" creationId="{E761B1F1-5938-F99B-A18D-1E4B0740895F}"/>
          </ac:spMkLst>
        </pc:spChg>
        <pc:spChg chg="mod">
          <ac:chgData name="Andrey Guskov" userId="b248e35349e538ee" providerId="LiveId" clId="{73C6DFDC-936D-4937-A6FC-AFF60BF11D24}" dt="2022-06-01T13:28:57.131" v="178" actId="313"/>
          <ac:spMkLst>
            <pc:docMk/>
            <pc:sldMk cId="2243294666" sldId="394"/>
            <ac:spMk id="7" creationId="{3EAFCF2E-7AAE-B3F9-8A01-E8AB8A9EF490}"/>
          </ac:spMkLst>
        </pc:spChg>
        <pc:spChg chg="mod">
          <ac:chgData name="Andrey Guskov" userId="b248e35349e538ee" providerId="LiveId" clId="{73C6DFDC-936D-4937-A6FC-AFF60BF11D24}" dt="2022-06-01T13:28:58.233" v="179" actId="313"/>
          <ac:spMkLst>
            <pc:docMk/>
            <pc:sldMk cId="2243294666" sldId="394"/>
            <ac:spMk id="11" creationId="{780DD089-823A-A51D-1C66-5590C6B881F9}"/>
          </ac:spMkLst>
        </pc:spChg>
        <pc:spChg chg="mod">
          <ac:chgData name="Andrey Guskov" userId="b248e35349e538ee" providerId="LiveId" clId="{73C6DFDC-936D-4937-A6FC-AFF60BF11D24}" dt="2022-06-01T13:28:59.320" v="180" actId="313"/>
          <ac:spMkLst>
            <pc:docMk/>
            <pc:sldMk cId="2243294666" sldId="394"/>
            <ac:spMk id="13" creationId="{7804127B-725F-AE0F-9864-7F9B6967E887}"/>
          </ac:spMkLst>
        </pc:spChg>
        <pc:spChg chg="mod">
          <ac:chgData name="Andrey Guskov" userId="b248e35349e538ee" providerId="LiveId" clId="{73C6DFDC-936D-4937-A6FC-AFF60BF11D24}" dt="2022-06-01T13:29:00.408" v="181" actId="313"/>
          <ac:spMkLst>
            <pc:docMk/>
            <pc:sldMk cId="2243294666" sldId="394"/>
            <ac:spMk id="22" creationId="{B8779194-E3E5-A836-826E-3C265D9803C4}"/>
          </ac:spMkLst>
        </pc:spChg>
        <pc:spChg chg="mod">
          <ac:chgData name="Andrey Guskov" userId="b248e35349e538ee" providerId="LiveId" clId="{73C6DFDC-936D-4937-A6FC-AFF60BF11D24}" dt="2022-06-01T13:29:01.223" v="182" actId="313"/>
          <ac:spMkLst>
            <pc:docMk/>
            <pc:sldMk cId="2243294666" sldId="394"/>
            <ac:spMk id="26" creationId="{D91C99A7-994E-C21E-9C96-750752E7257E}"/>
          </ac:spMkLst>
        </pc:spChg>
        <pc:spChg chg="mod">
          <ac:chgData name="Andrey Guskov" userId="b248e35349e538ee" providerId="LiveId" clId="{73C6DFDC-936D-4937-A6FC-AFF60BF11D24}" dt="2022-06-01T13:29:02.197" v="183" actId="313"/>
          <ac:spMkLst>
            <pc:docMk/>
            <pc:sldMk cId="2243294666" sldId="394"/>
            <ac:spMk id="28" creationId="{183BF39D-EC06-8056-AC17-85C820EA0CE3}"/>
          </ac:spMkLst>
        </pc:spChg>
        <pc:spChg chg="mod">
          <ac:chgData name="Andrey Guskov" userId="b248e35349e538ee" providerId="LiveId" clId="{73C6DFDC-936D-4937-A6FC-AFF60BF11D24}" dt="2022-06-01T13:29:03.151" v="184" actId="313"/>
          <ac:spMkLst>
            <pc:docMk/>
            <pc:sldMk cId="2243294666" sldId="394"/>
            <ac:spMk id="34" creationId="{436CB635-47F4-58D0-FC5E-618E36223421}"/>
          </ac:spMkLst>
        </pc:spChg>
        <pc:spChg chg="mod">
          <ac:chgData name="Andrey Guskov" userId="b248e35349e538ee" providerId="LiveId" clId="{73C6DFDC-936D-4937-A6FC-AFF60BF11D24}" dt="2022-06-01T13:29:03.970" v="185" actId="313"/>
          <ac:spMkLst>
            <pc:docMk/>
            <pc:sldMk cId="2243294666" sldId="394"/>
            <ac:spMk id="79" creationId="{6697146F-9892-44DC-130A-D83A56FE6DDB}"/>
          </ac:spMkLst>
        </pc:spChg>
        <pc:spChg chg="mod">
          <ac:chgData name="Andrey Guskov" userId="b248e35349e538ee" providerId="LiveId" clId="{73C6DFDC-936D-4937-A6FC-AFF60BF11D24}" dt="2022-06-01T13:29:04.819" v="186" actId="313"/>
          <ac:spMkLst>
            <pc:docMk/>
            <pc:sldMk cId="2243294666" sldId="394"/>
            <ac:spMk id="103" creationId="{4E4AE8FE-ABFC-73CC-EB18-12F39A3308C4}"/>
          </ac:spMkLst>
        </pc:spChg>
        <pc:picChg chg="mod">
          <ac:chgData name="Andrey Guskov" userId="b248e35349e538ee" providerId="LiveId" clId="{73C6DFDC-936D-4937-A6FC-AFF60BF11D24}" dt="2022-06-02T05:17:49.194" v="3062" actId="1076"/>
          <ac:picMkLst>
            <pc:docMk/>
            <pc:sldMk cId="2243294666" sldId="394"/>
            <ac:picMk id="109" creationId="{E50435AE-1A9D-BB90-81CE-20ACB4D90350}"/>
          </ac:picMkLst>
        </pc:picChg>
      </pc:sldChg>
      <pc:sldChg chg="modSp mod">
        <pc:chgData name="Andrey Guskov" userId="b248e35349e538ee" providerId="LiveId" clId="{73C6DFDC-936D-4937-A6FC-AFF60BF11D24}" dt="2022-06-01T13:30:00.732" v="207" actId="313"/>
        <pc:sldMkLst>
          <pc:docMk/>
          <pc:sldMk cId="39133347" sldId="395"/>
        </pc:sldMkLst>
        <pc:spChg chg="mod">
          <ac:chgData name="Andrey Guskov" userId="b248e35349e538ee" providerId="LiveId" clId="{73C6DFDC-936D-4937-A6FC-AFF60BF11D24}" dt="2022-06-01T13:30:00.732" v="207" actId="313"/>
          <ac:spMkLst>
            <pc:docMk/>
            <pc:sldMk cId="39133347" sldId="395"/>
            <ac:spMk id="2" creationId="{3515FF75-F408-79B9-1EC8-A694D680D121}"/>
          </ac:spMkLst>
        </pc:spChg>
      </pc:sldChg>
      <pc:sldChg chg="addSp delSp modSp mod">
        <pc:chgData name="Andrey Guskov" userId="b248e35349e538ee" providerId="LiveId" clId="{73C6DFDC-936D-4937-A6FC-AFF60BF11D24}" dt="2022-06-02T07:29:11.603" v="3509" actId="1076"/>
        <pc:sldMkLst>
          <pc:docMk/>
          <pc:sldMk cId="2601464317" sldId="397"/>
        </pc:sldMkLst>
        <pc:spChg chg="mod">
          <ac:chgData name="Andrey Guskov" userId="b248e35349e538ee" providerId="LiveId" clId="{73C6DFDC-936D-4937-A6FC-AFF60BF11D24}" dt="2022-06-02T05:14:09.455" v="2979" actId="20577"/>
          <ac:spMkLst>
            <pc:docMk/>
            <pc:sldMk cId="2601464317" sldId="397"/>
            <ac:spMk id="4" creationId="{2B456FB3-309D-8FF4-AFE8-7F5D1873B3FC}"/>
          </ac:spMkLst>
        </pc:spChg>
        <pc:spChg chg="del mod">
          <ac:chgData name="Andrey Guskov" userId="b248e35349e538ee" providerId="LiveId" clId="{73C6DFDC-936D-4937-A6FC-AFF60BF11D24}" dt="2022-06-02T07:28:22.210" v="3502" actId="478"/>
          <ac:spMkLst>
            <pc:docMk/>
            <pc:sldMk cId="2601464317" sldId="397"/>
            <ac:spMk id="5" creationId="{21CFBA1E-2730-2FB3-56E4-8D05A735A6A5}"/>
          </ac:spMkLst>
        </pc:spChg>
        <pc:spChg chg="del mod">
          <ac:chgData name="Andrey Guskov" userId="b248e35349e538ee" providerId="LiveId" clId="{73C6DFDC-936D-4937-A6FC-AFF60BF11D24}" dt="2022-06-02T07:28:21.240" v="3501" actId="478"/>
          <ac:spMkLst>
            <pc:docMk/>
            <pc:sldMk cId="2601464317" sldId="397"/>
            <ac:spMk id="6" creationId="{EB79F794-5CE4-9023-D27A-EE85C263C8FE}"/>
          </ac:spMkLst>
        </pc:spChg>
        <pc:spChg chg="del mod">
          <ac:chgData name="Andrey Guskov" userId="b248e35349e538ee" providerId="LiveId" clId="{73C6DFDC-936D-4937-A6FC-AFF60BF11D24}" dt="2022-06-02T07:28:23.144" v="3503" actId="478"/>
          <ac:spMkLst>
            <pc:docMk/>
            <pc:sldMk cId="2601464317" sldId="397"/>
            <ac:spMk id="7" creationId="{9FFE6F74-FEC1-2E2F-7B26-336CB0B1B6C0}"/>
          </ac:spMkLst>
        </pc:spChg>
        <pc:spChg chg="mod">
          <ac:chgData name="Andrey Guskov" userId="b248e35349e538ee" providerId="LiveId" clId="{73C6DFDC-936D-4937-A6FC-AFF60BF11D24}" dt="2022-06-02T07:28:50.329" v="3507" actId="1076"/>
          <ac:spMkLst>
            <pc:docMk/>
            <pc:sldMk cId="2601464317" sldId="397"/>
            <ac:spMk id="24" creationId="{F9DB2E56-B943-184C-8BEB-C799459053B7}"/>
          </ac:spMkLst>
        </pc:spChg>
        <pc:spChg chg="mod">
          <ac:chgData name="Andrey Guskov" userId="b248e35349e538ee" providerId="LiveId" clId="{73C6DFDC-936D-4937-A6FC-AFF60BF11D24}" dt="2022-06-02T07:28:50.329" v="3507" actId="1076"/>
          <ac:spMkLst>
            <pc:docMk/>
            <pc:sldMk cId="2601464317" sldId="397"/>
            <ac:spMk id="25" creationId="{855B168D-B1FA-766D-1FF2-E5127187CA05}"/>
          </ac:spMkLst>
        </pc:spChg>
        <pc:spChg chg="mod">
          <ac:chgData name="Andrey Guskov" userId="b248e35349e538ee" providerId="LiveId" clId="{73C6DFDC-936D-4937-A6FC-AFF60BF11D24}" dt="2022-06-02T07:29:11.603" v="3509" actId="1076"/>
          <ac:spMkLst>
            <pc:docMk/>
            <pc:sldMk cId="2601464317" sldId="397"/>
            <ac:spMk id="26" creationId="{C5FE7B97-A297-2FFD-CD8F-672B7154655E}"/>
          </ac:spMkLst>
        </pc:spChg>
        <pc:spChg chg="mod">
          <ac:chgData name="Andrey Guskov" userId="b248e35349e538ee" providerId="LiveId" clId="{73C6DFDC-936D-4937-A6FC-AFF60BF11D24}" dt="2022-06-02T07:28:50.329" v="3507" actId="1076"/>
          <ac:spMkLst>
            <pc:docMk/>
            <pc:sldMk cId="2601464317" sldId="397"/>
            <ac:spMk id="27" creationId="{BDD736E5-D30A-1524-BAF2-9C8D411C54B8}"/>
          </ac:spMkLst>
        </pc:spChg>
        <pc:spChg chg="mod">
          <ac:chgData name="Andrey Guskov" userId="b248e35349e538ee" providerId="LiveId" clId="{73C6DFDC-936D-4937-A6FC-AFF60BF11D24}" dt="2022-06-02T07:29:11.603" v="3509" actId="1076"/>
          <ac:spMkLst>
            <pc:docMk/>
            <pc:sldMk cId="2601464317" sldId="397"/>
            <ac:spMk id="28" creationId="{A42CC47A-EE72-A136-C890-86338CA2F475}"/>
          </ac:spMkLst>
        </pc:spChg>
        <pc:spChg chg="add mod">
          <ac:chgData name="Andrey Guskov" userId="b248e35349e538ee" providerId="LiveId" clId="{73C6DFDC-936D-4937-A6FC-AFF60BF11D24}" dt="2022-06-02T05:13:30.820" v="2965" actId="20577"/>
          <ac:spMkLst>
            <pc:docMk/>
            <pc:sldMk cId="2601464317" sldId="397"/>
            <ac:spMk id="29" creationId="{17D03059-3728-3786-76B7-3B2A7E216E5B}"/>
          </ac:spMkLst>
        </pc:spChg>
        <pc:spChg chg="mod">
          <ac:chgData name="Andrey Guskov" userId="b248e35349e538ee" providerId="LiveId" clId="{73C6DFDC-936D-4937-A6FC-AFF60BF11D24}" dt="2022-06-02T07:29:05.372" v="3508" actId="1076"/>
          <ac:spMkLst>
            <pc:docMk/>
            <pc:sldMk cId="2601464317" sldId="397"/>
            <ac:spMk id="31" creationId="{B846494B-5A9F-C178-A436-4D491AE86098}"/>
          </ac:spMkLst>
        </pc:spChg>
        <pc:spChg chg="mod">
          <ac:chgData name="Andrey Guskov" userId="b248e35349e538ee" providerId="LiveId" clId="{73C6DFDC-936D-4937-A6FC-AFF60BF11D24}" dt="2022-06-02T07:29:11.603" v="3509" actId="1076"/>
          <ac:spMkLst>
            <pc:docMk/>
            <pc:sldMk cId="2601464317" sldId="397"/>
            <ac:spMk id="32" creationId="{D95D3FDA-9E60-6208-E7F5-A2D8E55E6BCD}"/>
          </ac:spMkLst>
        </pc:spChg>
        <pc:spChg chg="mod">
          <ac:chgData name="Andrey Guskov" userId="b248e35349e538ee" providerId="LiveId" clId="{73C6DFDC-936D-4937-A6FC-AFF60BF11D24}" dt="2022-06-02T07:29:05.372" v="3508" actId="1076"/>
          <ac:spMkLst>
            <pc:docMk/>
            <pc:sldMk cId="2601464317" sldId="397"/>
            <ac:spMk id="35" creationId="{216C393E-62C0-396D-5B51-3724D023DCFE}"/>
          </ac:spMkLst>
        </pc:spChg>
        <pc:spChg chg="mod">
          <ac:chgData name="Andrey Guskov" userId="b248e35349e538ee" providerId="LiveId" clId="{73C6DFDC-936D-4937-A6FC-AFF60BF11D24}" dt="2022-06-02T07:29:05.372" v="3508" actId="1076"/>
          <ac:spMkLst>
            <pc:docMk/>
            <pc:sldMk cId="2601464317" sldId="397"/>
            <ac:spMk id="36" creationId="{78D07855-B7D1-8A7F-1141-8053E163B35C}"/>
          </ac:spMkLst>
        </pc:spChg>
        <pc:spChg chg="add mod">
          <ac:chgData name="Andrey Guskov" userId="b248e35349e538ee" providerId="LiveId" clId="{73C6DFDC-936D-4937-A6FC-AFF60BF11D24}" dt="2022-06-02T07:29:05.372" v="3508" actId="1076"/>
          <ac:spMkLst>
            <pc:docMk/>
            <pc:sldMk cId="2601464317" sldId="397"/>
            <ac:spMk id="37" creationId="{C3EFEC41-A224-E709-D9CE-9F8D97625104}"/>
          </ac:spMkLst>
        </pc:spChg>
        <pc:spChg chg="add mod">
          <ac:chgData name="Andrey Guskov" userId="b248e35349e538ee" providerId="LiveId" clId="{73C6DFDC-936D-4937-A6FC-AFF60BF11D24}" dt="2022-06-02T07:29:05.372" v="3508" actId="1076"/>
          <ac:spMkLst>
            <pc:docMk/>
            <pc:sldMk cId="2601464317" sldId="397"/>
            <ac:spMk id="38" creationId="{7671046B-CFE3-6A20-06F5-95262D121036}"/>
          </ac:spMkLst>
        </pc:spChg>
        <pc:spChg chg="mod">
          <ac:chgData name="Andrey Guskov" userId="b248e35349e538ee" providerId="LiveId" clId="{73C6DFDC-936D-4937-A6FC-AFF60BF11D24}" dt="2022-06-02T07:29:11.603" v="3509" actId="1076"/>
          <ac:spMkLst>
            <pc:docMk/>
            <pc:sldMk cId="2601464317" sldId="397"/>
            <ac:spMk id="40" creationId="{06E49C6D-CA68-93F7-90EC-3BB1ADE8AAD2}"/>
          </ac:spMkLst>
        </pc:spChg>
        <pc:spChg chg="mod">
          <ac:chgData name="Andrey Guskov" userId="b248e35349e538ee" providerId="LiveId" clId="{73C6DFDC-936D-4937-A6FC-AFF60BF11D24}" dt="2022-06-02T07:29:11.603" v="3509" actId="1076"/>
          <ac:spMkLst>
            <pc:docMk/>
            <pc:sldMk cId="2601464317" sldId="397"/>
            <ac:spMk id="41" creationId="{46BE6266-0B88-3304-8686-B8F20B9BE23A}"/>
          </ac:spMkLst>
        </pc:spChg>
        <pc:spChg chg="mod">
          <ac:chgData name="Andrey Guskov" userId="b248e35349e538ee" providerId="LiveId" clId="{73C6DFDC-936D-4937-A6FC-AFF60BF11D24}" dt="2022-06-02T07:29:05.372" v="3508" actId="1076"/>
          <ac:spMkLst>
            <pc:docMk/>
            <pc:sldMk cId="2601464317" sldId="397"/>
            <ac:spMk id="47" creationId="{77F60A96-69AF-DEFB-422D-BA7C316B9C55}"/>
          </ac:spMkLst>
        </pc:spChg>
        <pc:spChg chg="mod">
          <ac:chgData name="Andrey Guskov" userId="b248e35349e538ee" providerId="LiveId" clId="{73C6DFDC-936D-4937-A6FC-AFF60BF11D24}" dt="2022-06-02T07:29:05.372" v="3508" actId="1076"/>
          <ac:spMkLst>
            <pc:docMk/>
            <pc:sldMk cId="2601464317" sldId="397"/>
            <ac:spMk id="48" creationId="{1BDB935A-1B56-45FA-3D27-F669DCEACC26}"/>
          </ac:spMkLst>
        </pc:spChg>
        <pc:spChg chg="mod">
          <ac:chgData name="Andrey Guskov" userId="b248e35349e538ee" providerId="LiveId" clId="{73C6DFDC-936D-4937-A6FC-AFF60BF11D24}" dt="2022-06-02T07:29:05.372" v="3508" actId="1076"/>
          <ac:spMkLst>
            <pc:docMk/>
            <pc:sldMk cId="2601464317" sldId="397"/>
            <ac:spMk id="49" creationId="{5AF93B74-9E10-DE16-1CBC-F2207B0AE9D2}"/>
          </ac:spMkLst>
        </pc:spChg>
        <pc:spChg chg="mod">
          <ac:chgData name="Andrey Guskov" userId="b248e35349e538ee" providerId="LiveId" clId="{73C6DFDC-936D-4937-A6FC-AFF60BF11D24}" dt="2022-06-02T07:29:05.372" v="3508" actId="1076"/>
          <ac:spMkLst>
            <pc:docMk/>
            <pc:sldMk cId="2601464317" sldId="397"/>
            <ac:spMk id="51" creationId="{334DBED3-C44F-C82C-CEB9-14DB34C3DF0F}"/>
          </ac:spMkLst>
        </pc:spChg>
        <pc:spChg chg="mod">
          <ac:chgData name="Andrey Guskov" userId="b248e35349e538ee" providerId="LiveId" clId="{73C6DFDC-936D-4937-A6FC-AFF60BF11D24}" dt="2022-06-02T07:29:05.372" v="3508" actId="1076"/>
          <ac:spMkLst>
            <pc:docMk/>
            <pc:sldMk cId="2601464317" sldId="397"/>
            <ac:spMk id="54" creationId="{251FE963-E45E-928C-4C8B-C332E2B48FA1}"/>
          </ac:spMkLst>
        </pc:spChg>
        <pc:spChg chg="mod">
          <ac:chgData name="Andrey Guskov" userId="b248e35349e538ee" providerId="LiveId" clId="{73C6DFDC-936D-4937-A6FC-AFF60BF11D24}" dt="2022-06-02T07:29:05.372" v="3508" actId="1076"/>
          <ac:spMkLst>
            <pc:docMk/>
            <pc:sldMk cId="2601464317" sldId="397"/>
            <ac:spMk id="55" creationId="{86432039-E170-59CD-4F70-34D0A6C3F2BB}"/>
          </ac:spMkLst>
        </pc:spChg>
        <pc:cxnChg chg="del mod">
          <ac:chgData name="Andrey Guskov" userId="b248e35349e538ee" providerId="LiveId" clId="{73C6DFDC-936D-4937-A6FC-AFF60BF11D24}" dt="2022-06-01T16:41:41.970" v="482" actId="478"/>
          <ac:cxnSpMkLst>
            <pc:docMk/>
            <pc:sldMk cId="2601464317" sldId="397"/>
            <ac:cxnSpMk id="9" creationId="{33EC7137-3089-A69D-1CE3-5369568088AF}"/>
          </ac:cxnSpMkLst>
        </pc:cxnChg>
        <pc:cxnChg chg="del mod">
          <ac:chgData name="Andrey Guskov" userId="b248e35349e538ee" providerId="LiveId" clId="{73C6DFDC-936D-4937-A6FC-AFF60BF11D24}" dt="2022-06-01T16:41:37.705" v="481" actId="478"/>
          <ac:cxnSpMkLst>
            <pc:docMk/>
            <pc:sldMk cId="2601464317" sldId="397"/>
            <ac:cxnSpMk id="11" creationId="{FFFFF5C1-A773-8937-09E1-BF1EEEEFBD15}"/>
          </ac:cxnSpMkLst>
        </pc:cxnChg>
        <pc:cxnChg chg="mod">
          <ac:chgData name="Andrey Guskov" userId="b248e35349e538ee" providerId="LiveId" clId="{73C6DFDC-936D-4937-A6FC-AFF60BF11D24}" dt="2022-06-02T07:28:21.240" v="3501" actId="478"/>
          <ac:cxnSpMkLst>
            <pc:docMk/>
            <pc:sldMk cId="2601464317" sldId="397"/>
            <ac:cxnSpMk id="15" creationId="{F7D965A8-7329-A048-2782-91D2DA8600E7}"/>
          </ac:cxnSpMkLst>
        </pc:cxnChg>
        <pc:cxnChg chg="mod">
          <ac:chgData name="Andrey Guskov" userId="b248e35349e538ee" providerId="LiveId" clId="{73C6DFDC-936D-4937-A6FC-AFF60BF11D24}" dt="2022-06-02T07:28:23.144" v="3503" actId="478"/>
          <ac:cxnSpMkLst>
            <pc:docMk/>
            <pc:sldMk cId="2601464317" sldId="397"/>
            <ac:cxnSpMk id="17" creationId="{791A7D61-F0B6-2479-CDA8-85B4F4C0BC74}"/>
          </ac:cxnSpMkLst>
        </pc:cxnChg>
        <pc:cxnChg chg="mod">
          <ac:chgData name="Andrey Guskov" userId="b248e35349e538ee" providerId="LiveId" clId="{73C6DFDC-936D-4937-A6FC-AFF60BF11D24}" dt="2022-06-02T07:28:22.210" v="3502" actId="478"/>
          <ac:cxnSpMkLst>
            <pc:docMk/>
            <pc:sldMk cId="2601464317" sldId="397"/>
            <ac:cxnSpMk id="19" creationId="{D74F51CD-89ED-A773-5842-C03249C88654}"/>
          </ac:cxnSpMkLst>
        </pc:cxnChg>
      </pc:sldChg>
      <pc:sldChg chg="modSp ord">
        <pc:chgData name="Andrey Guskov" userId="b248e35349e538ee" providerId="LiveId" clId="{73C6DFDC-936D-4937-A6FC-AFF60BF11D24}" dt="2022-06-02T09:10:44.393" v="4427"/>
        <pc:sldMkLst>
          <pc:docMk/>
          <pc:sldMk cId="1209839862" sldId="399"/>
        </pc:sldMkLst>
        <pc:spChg chg="mod">
          <ac:chgData name="Andrey Guskov" userId="b248e35349e538ee" providerId="LiveId" clId="{73C6DFDC-936D-4937-A6FC-AFF60BF11D24}" dt="2022-06-01T13:29:50.080" v="202" actId="313"/>
          <ac:spMkLst>
            <pc:docMk/>
            <pc:sldMk cId="1209839862" sldId="399"/>
            <ac:spMk id="3" creationId="{1498F754-F436-1383-1609-9E06F1F73FB9}"/>
          </ac:spMkLst>
        </pc:spChg>
      </pc:sldChg>
      <pc:sldChg chg="addSp delSp modSp mod">
        <pc:chgData name="Andrey Guskov" userId="b248e35349e538ee" providerId="LiveId" clId="{73C6DFDC-936D-4937-A6FC-AFF60BF11D24}" dt="2022-06-02T07:26:31.033" v="3473" actId="404"/>
        <pc:sldMkLst>
          <pc:docMk/>
          <pc:sldMk cId="2515201073" sldId="408"/>
        </pc:sldMkLst>
        <pc:spChg chg="mod">
          <ac:chgData name="Andrey Guskov" userId="b248e35349e538ee" providerId="LiveId" clId="{73C6DFDC-936D-4937-A6FC-AFF60BF11D24}" dt="2022-06-02T07:25:35.958" v="3465" actId="1076"/>
          <ac:spMkLst>
            <pc:docMk/>
            <pc:sldMk cId="2515201073" sldId="408"/>
            <ac:spMk id="2" creationId="{42972369-79A8-4CA8-B1AF-1DAB1B40C783}"/>
          </ac:spMkLst>
        </pc:spChg>
        <pc:spChg chg="mod">
          <ac:chgData name="Andrey Guskov" userId="b248e35349e538ee" providerId="LiveId" clId="{73C6DFDC-936D-4937-A6FC-AFF60BF11D24}" dt="2022-06-02T07:26:15.933" v="3471" actId="12"/>
          <ac:spMkLst>
            <pc:docMk/>
            <pc:sldMk cId="2515201073" sldId="408"/>
            <ac:spMk id="3" creationId="{17A24E29-070E-4637-B54E-CCA97C42BFAE}"/>
          </ac:spMkLst>
        </pc:spChg>
        <pc:spChg chg="mod">
          <ac:chgData name="Andrey Guskov" userId="b248e35349e538ee" providerId="LiveId" clId="{73C6DFDC-936D-4937-A6FC-AFF60BF11D24}" dt="2022-06-02T07:24:57.845" v="3448" actId="1076"/>
          <ac:spMkLst>
            <pc:docMk/>
            <pc:sldMk cId="2515201073" sldId="408"/>
            <ac:spMk id="4" creationId="{635FA3D7-77D1-18A1-C6FE-1134057FBFFF}"/>
          </ac:spMkLst>
        </pc:spChg>
        <pc:spChg chg="add del">
          <ac:chgData name="Andrey Guskov" userId="b248e35349e538ee" providerId="LiveId" clId="{73C6DFDC-936D-4937-A6FC-AFF60BF11D24}" dt="2022-06-01T13:23:09.993" v="4" actId="11529"/>
          <ac:spMkLst>
            <pc:docMk/>
            <pc:sldMk cId="2515201073" sldId="408"/>
            <ac:spMk id="5" creationId="{4D861CC7-3220-AC34-3DD7-B7B013040F2C}"/>
          </ac:spMkLst>
        </pc:spChg>
        <pc:spChg chg="add mod">
          <ac:chgData name="Andrey Guskov" userId="b248e35349e538ee" providerId="LiveId" clId="{73C6DFDC-936D-4937-A6FC-AFF60BF11D24}" dt="2022-06-02T07:26:31.033" v="3473" actId="404"/>
          <ac:spMkLst>
            <pc:docMk/>
            <pc:sldMk cId="2515201073" sldId="408"/>
            <ac:spMk id="6" creationId="{F29C8B1E-1710-3702-8665-6BF73B895DD4}"/>
          </ac:spMkLst>
        </pc:spChg>
        <pc:spChg chg="add mod">
          <ac:chgData name="Andrey Guskov" userId="b248e35349e538ee" providerId="LiveId" clId="{73C6DFDC-936D-4937-A6FC-AFF60BF11D24}" dt="2022-06-02T07:26:06.325" v="3470" actId="1076"/>
          <ac:spMkLst>
            <pc:docMk/>
            <pc:sldMk cId="2515201073" sldId="408"/>
            <ac:spMk id="7" creationId="{5013A8E9-DC53-5C9D-D6F5-B2427A56AA6A}"/>
          </ac:spMkLst>
        </pc:spChg>
        <pc:graphicFrameChg chg="add del mod">
          <ac:chgData name="Andrey Guskov" userId="b248e35349e538ee" providerId="LiveId" clId="{73C6DFDC-936D-4937-A6FC-AFF60BF11D24}" dt="2022-06-01T18:50:42.019" v="1776"/>
          <ac:graphicFrameMkLst>
            <pc:docMk/>
            <pc:sldMk cId="2515201073" sldId="408"/>
            <ac:graphicFrameMk id="7" creationId="{9CA5E42D-8944-6F1E-26AC-280C5D17632E}"/>
          </ac:graphicFrameMkLst>
        </pc:graphicFrameChg>
        <pc:cxnChg chg="add mod">
          <ac:chgData name="Andrey Guskov" userId="b248e35349e538ee" providerId="LiveId" clId="{73C6DFDC-936D-4937-A6FC-AFF60BF11D24}" dt="2022-06-02T07:26:24.119" v="3472" actId="1076"/>
          <ac:cxnSpMkLst>
            <pc:docMk/>
            <pc:sldMk cId="2515201073" sldId="408"/>
            <ac:cxnSpMk id="8" creationId="{FA19F1D1-230E-7FE3-8BBC-EB616D5912AE}"/>
          </ac:cxnSpMkLst>
        </pc:cxnChg>
      </pc:sldChg>
      <pc:sldChg chg="del">
        <pc:chgData name="Andrey Guskov" userId="b248e35349e538ee" providerId="LiveId" clId="{73C6DFDC-936D-4937-A6FC-AFF60BF11D24}" dt="2022-06-02T09:11:13.403" v="4431" actId="47"/>
        <pc:sldMkLst>
          <pc:docMk/>
          <pc:sldMk cId="2518664222" sldId="409"/>
        </pc:sldMkLst>
      </pc:sldChg>
      <pc:sldChg chg="del">
        <pc:chgData name="Andrey Guskov" userId="b248e35349e538ee" providerId="LiveId" clId="{73C6DFDC-936D-4937-A6FC-AFF60BF11D24}" dt="2022-06-02T07:22:27.922" v="3361" actId="47"/>
        <pc:sldMkLst>
          <pc:docMk/>
          <pc:sldMk cId="989089524" sldId="410"/>
        </pc:sldMkLst>
      </pc:sldChg>
      <pc:sldChg chg="addSp delSp modSp del mod ord">
        <pc:chgData name="Andrey Guskov" userId="b248e35349e538ee" providerId="LiveId" clId="{73C6DFDC-936D-4937-A6FC-AFF60BF11D24}" dt="2022-06-01T18:26:37.867" v="1668" actId="47"/>
        <pc:sldMkLst>
          <pc:docMk/>
          <pc:sldMk cId="379977618" sldId="413"/>
        </pc:sldMkLst>
        <pc:spChg chg="mod">
          <ac:chgData name="Andrey Guskov" userId="b248e35349e538ee" providerId="LiveId" clId="{73C6DFDC-936D-4937-A6FC-AFF60BF11D24}" dt="2022-06-01T17:06:14.547" v="715" actId="20577"/>
          <ac:spMkLst>
            <pc:docMk/>
            <pc:sldMk cId="379977618" sldId="413"/>
            <ac:spMk id="4" creationId="{774518F2-3DBC-9693-11FB-F2373B1B5602}"/>
          </ac:spMkLst>
        </pc:spChg>
        <pc:spChg chg="add mod">
          <ac:chgData name="Andrey Guskov" userId="b248e35349e538ee" providerId="LiveId" clId="{73C6DFDC-936D-4937-A6FC-AFF60BF11D24}" dt="2022-06-01T17:15:53.565" v="759" actId="1076"/>
          <ac:spMkLst>
            <pc:docMk/>
            <pc:sldMk cId="379977618" sldId="413"/>
            <ac:spMk id="13" creationId="{09322855-D995-0E7D-0864-852215E93C7D}"/>
          </ac:spMkLst>
        </pc:spChg>
        <pc:spChg chg="add mod">
          <ac:chgData name="Andrey Guskov" userId="b248e35349e538ee" providerId="LiveId" clId="{73C6DFDC-936D-4937-A6FC-AFF60BF11D24}" dt="2022-06-01T17:34:41.402" v="1039" actId="164"/>
          <ac:spMkLst>
            <pc:docMk/>
            <pc:sldMk cId="379977618" sldId="413"/>
            <ac:spMk id="18" creationId="{7BBDD95A-DD61-83C1-8FB3-C083B4976B1A}"/>
          </ac:spMkLst>
        </pc:spChg>
        <pc:spChg chg="add mod">
          <ac:chgData name="Andrey Guskov" userId="b248e35349e538ee" providerId="LiveId" clId="{73C6DFDC-936D-4937-A6FC-AFF60BF11D24}" dt="2022-06-01T17:34:41.402" v="1039" actId="164"/>
          <ac:spMkLst>
            <pc:docMk/>
            <pc:sldMk cId="379977618" sldId="413"/>
            <ac:spMk id="20" creationId="{2E204D72-3F37-638A-A65F-72B9EEEB139C}"/>
          </ac:spMkLst>
        </pc:spChg>
        <pc:spChg chg="mod">
          <ac:chgData name="Andrey Guskov" userId="b248e35349e538ee" providerId="LiveId" clId="{73C6DFDC-936D-4937-A6FC-AFF60BF11D24}" dt="2022-06-01T17:30:44.337" v="970" actId="20577"/>
          <ac:spMkLst>
            <pc:docMk/>
            <pc:sldMk cId="379977618" sldId="413"/>
            <ac:spMk id="28" creationId="{1365142C-E429-4B8B-BBC4-8C8A5129E19B}"/>
          </ac:spMkLst>
        </pc:spChg>
        <pc:spChg chg="add del mod">
          <ac:chgData name="Andrey Guskov" userId="b248e35349e538ee" providerId="LiveId" clId="{73C6DFDC-936D-4937-A6FC-AFF60BF11D24}" dt="2022-06-01T17:14:09.842" v="716" actId="478"/>
          <ac:spMkLst>
            <pc:docMk/>
            <pc:sldMk cId="379977618" sldId="413"/>
            <ac:spMk id="33" creationId="{44836663-653E-76EA-79C5-CA3B934F839A}"/>
          </ac:spMkLst>
        </pc:spChg>
        <pc:spChg chg="del mod">
          <ac:chgData name="Andrey Guskov" userId="b248e35349e538ee" providerId="LiveId" clId="{73C6DFDC-936D-4937-A6FC-AFF60BF11D24}" dt="2022-06-01T17:14:11.624" v="718" actId="478"/>
          <ac:spMkLst>
            <pc:docMk/>
            <pc:sldMk cId="379977618" sldId="413"/>
            <ac:spMk id="36" creationId="{5ECFAD57-B4CE-B2C6-E754-2EC2CAFE5072}"/>
          </ac:spMkLst>
        </pc:spChg>
        <pc:spChg chg="add mod">
          <ac:chgData name="Andrey Guskov" userId="b248e35349e538ee" providerId="LiveId" clId="{73C6DFDC-936D-4937-A6FC-AFF60BF11D24}" dt="2022-06-01T17:22:33.844" v="937" actId="14100"/>
          <ac:spMkLst>
            <pc:docMk/>
            <pc:sldMk cId="379977618" sldId="413"/>
            <ac:spMk id="58" creationId="{54182449-20B3-8D2A-87DC-17AED5ACD2AE}"/>
          </ac:spMkLst>
        </pc:spChg>
        <pc:spChg chg="add mod">
          <ac:chgData name="Andrey Guskov" userId="b248e35349e538ee" providerId="LiveId" clId="{73C6DFDC-936D-4937-A6FC-AFF60BF11D24}" dt="2022-06-01T17:26:33.761" v="959" actId="14100"/>
          <ac:spMkLst>
            <pc:docMk/>
            <pc:sldMk cId="379977618" sldId="413"/>
            <ac:spMk id="59" creationId="{6A1EF5B3-E651-3C1F-7B28-D1F50879FB3B}"/>
          </ac:spMkLst>
        </pc:spChg>
        <pc:spChg chg="add del mod">
          <ac:chgData name="Andrey Guskov" userId="b248e35349e538ee" providerId="LiveId" clId="{73C6DFDC-936D-4937-A6FC-AFF60BF11D24}" dt="2022-06-01T17:20:43.955" v="869" actId="478"/>
          <ac:spMkLst>
            <pc:docMk/>
            <pc:sldMk cId="379977618" sldId="413"/>
            <ac:spMk id="60" creationId="{AAC3C108-C7B4-E73D-B471-FE4B8F7D6BE4}"/>
          </ac:spMkLst>
        </pc:spChg>
        <pc:spChg chg="add mod">
          <ac:chgData name="Andrey Guskov" userId="b248e35349e538ee" providerId="LiveId" clId="{73C6DFDC-936D-4937-A6FC-AFF60BF11D24}" dt="2022-06-01T17:23:25.854" v="944" actId="207"/>
          <ac:spMkLst>
            <pc:docMk/>
            <pc:sldMk cId="379977618" sldId="413"/>
            <ac:spMk id="65" creationId="{8934394C-F9B1-4900-61A5-7E794B77F02E}"/>
          </ac:spMkLst>
        </pc:spChg>
        <pc:spChg chg="add del mod">
          <ac:chgData name="Andrey Guskov" userId="b248e35349e538ee" providerId="LiveId" clId="{73C6DFDC-936D-4937-A6FC-AFF60BF11D24}" dt="2022-06-01T17:31:05.382" v="977"/>
          <ac:spMkLst>
            <pc:docMk/>
            <pc:sldMk cId="379977618" sldId="413"/>
            <ac:spMk id="67" creationId="{9CDF2E81-9D78-406A-5391-1A5C15AFDF70}"/>
          </ac:spMkLst>
        </pc:spChg>
        <pc:spChg chg="mod">
          <ac:chgData name="Andrey Guskov" userId="b248e35349e538ee" providerId="LiveId" clId="{73C6DFDC-936D-4937-A6FC-AFF60BF11D24}" dt="2022-06-01T13:29:42.506" v="198" actId="313"/>
          <ac:spMkLst>
            <pc:docMk/>
            <pc:sldMk cId="379977618" sldId="413"/>
            <ac:spMk id="112" creationId="{0E5CFD1D-8918-498A-BCAE-1B29102C9813}"/>
          </ac:spMkLst>
        </pc:spChg>
        <pc:grpChg chg="add mod">
          <ac:chgData name="Andrey Guskov" userId="b248e35349e538ee" providerId="LiveId" clId="{73C6DFDC-936D-4937-A6FC-AFF60BF11D24}" dt="2022-06-01T17:34:41.402" v="1039" actId="164"/>
          <ac:grpSpMkLst>
            <pc:docMk/>
            <pc:sldMk cId="379977618" sldId="413"/>
            <ac:grpSpMk id="21" creationId="{EDD51132-6D75-B860-0A84-3658B74F4A5A}"/>
          </ac:grpSpMkLst>
        </pc:grpChg>
        <pc:picChg chg="add mod">
          <ac:chgData name="Andrey Guskov" userId="b248e35349e538ee" providerId="LiveId" clId="{73C6DFDC-936D-4937-A6FC-AFF60BF11D24}" dt="2022-06-01T17:26:37.101" v="960" actId="1076"/>
          <ac:picMkLst>
            <pc:docMk/>
            <pc:sldMk cId="379977618" sldId="413"/>
            <ac:picMk id="66" creationId="{185A6A16-A888-832F-43FE-964AFA3563A5}"/>
          </ac:picMkLst>
        </pc:picChg>
        <pc:cxnChg chg="mod">
          <ac:chgData name="Andrey Guskov" userId="b248e35349e538ee" providerId="LiveId" clId="{73C6DFDC-936D-4937-A6FC-AFF60BF11D24}" dt="2022-06-01T17:14:17.300" v="719" actId="14100"/>
          <ac:cxnSpMkLst>
            <pc:docMk/>
            <pc:sldMk cId="379977618" sldId="413"/>
            <ac:cxnSpMk id="30" creationId="{556DD5A4-9691-ABCF-61E3-94FBF5A44E8F}"/>
          </ac:cxnSpMkLst>
        </pc:cxnChg>
      </pc:sldChg>
      <pc:sldChg chg="addSp delSp modSp add mod">
        <pc:chgData name="Andrey Guskov" userId="b248e35349e538ee" providerId="LiveId" clId="{73C6DFDC-936D-4937-A6FC-AFF60BF11D24}" dt="2022-06-02T10:11:16.668" v="4468" actId="122"/>
        <pc:sldMkLst>
          <pc:docMk/>
          <pc:sldMk cId="573595339" sldId="413"/>
        </pc:sldMkLst>
        <pc:spChg chg="mod">
          <ac:chgData name="Andrey Guskov" userId="b248e35349e538ee" providerId="LiveId" clId="{73C6DFDC-936D-4937-A6FC-AFF60BF11D24}" dt="2022-06-02T10:11:16.668" v="4468" actId="122"/>
          <ac:spMkLst>
            <pc:docMk/>
            <pc:sldMk cId="573595339" sldId="413"/>
            <ac:spMk id="2" creationId="{C5371542-E381-4DD3-80F0-E655BFFEF47C}"/>
          </ac:spMkLst>
        </pc:spChg>
        <pc:spChg chg="del mod">
          <ac:chgData name="Andrey Guskov" userId="b248e35349e538ee" providerId="LiveId" clId="{73C6DFDC-936D-4937-A6FC-AFF60BF11D24}" dt="2022-06-02T10:10:17.339" v="4448" actId="478"/>
          <ac:spMkLst>
            <pc:docMk/>
            <pc:sldMk cId="573595339" sldId="413"/>
            <ac:spMk id="3" creationId="{00000000-0000-0000-0000-000000000000}"/>
          </ac:spMkLst>
        </pc:spChg>
        <pc:spChg chg="del mod">
          <ac:chgData name="Andrey Guskov" userId="b248e35349e538ee" providerId="LiveId" clId="{73C6DFDC-936D-4937-A6FC-AFF60BF11D24}" dt="2022-06-02T10:10:17.339" v="4448" actId="478"/>
          <ac:spMkLst>
            <pc:docMk/>
            <pc:sldMk cId="573595339" sldId="413"/>
            <ac:spMk id="4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8:48:21.797" v="4374" actId="120"/>
          <ac:spMkLst>
            <pc:docMk/>
            <pc:sldMk cId="573595339" sldId="413"/>
            <ac:spMk id="6" creationId="{00000000-0000-0000-0000-000000000000}"/>
          </ac:spMkLst>
        </pc:spChg>
        <pc:spChg chg="del mod">
          <ac:chgData name="Andrey Guskov" userId="b248e35349e538ee" providerId="LiveId" clId="{73C6DFDC-936D-4937-A6FC-AFF60BF11D24}" dt="2022-06-02T10:10:17.339" v="4448" actId="478"/>
          <ac:spMkLst>
            <pc:docMk/>
            <pc:sldMk cId="573595339" sldId="413"/>
            <ac:spMk id="7" creationId="{00000000-0000-0000-0000-000000000000}"/>
          </ac:spMkLst>
        </pc:spChg>
        <pc:spChg chg="mod">
          <ac:chgData name="Andrey Guskov" userId="b248e35349e538ee" providerId="LiveId" clId="{73C6DFDC-936D-4937-A6FC-AFF60BF11D24}" dt="2022-06-02T10:10:33.903" v="4465" actId="20577"/>
          <ac:spMkLst>
            <pc:docMk/>
            <pc:sldMk cId="573595339" sldId="413"/>
            <ac:spMk id="9" creationId="{00000000-0000-0000-0000-000000000000}"/>
          </ac:spMkLst>
        </pc:spChg>
        <pc:spChg chg="add mod">
          <ac:chgData name="Andrey Guskov" userId="b248e35349e538ee" providerId="LiveId" clId="{73C6DFDC-936D-4937-A6FC-AFF60BF11D24}" dt="2022-06-02T08:48:18.661" v="4373" actId="1076"/>
          <ac:spMkLst>
            <pc:docMk/>
            <pc:sldMk cId="573595339" sldId="413"/>
            <ac:spMk id="13" creationId="{2970539A-7DD4-586D-C280-48012F4668B8}"/>
          </ac:spMkLst>
        </pc:spChg>
      </pc:sldChg>
      <pc:sldChg chg="addSp delSp modSp mod ord">
        <pc:chgData name="Andrey Guskov" userId="b248e35349e538ee" providerId="LiveId" clId="{73C6DFDC-936D-4937-A6FC-AFF60BF11D24}" dt="2022-06-02T10:01:46.845" v="4434" actId="1076"/>
        <pc:sldMkLst>
          <pc:docMk/>
          <pc:sldMk cId="3096652847" sldId="414"/>
        </pc:sldMkLst>
        <pc:spChg chg="mod">
          <ac:chgData name="Andrey Guskov" userId="b248e35349e538ee" providerId="LiveId" clId="{73C6DFDC-936D-4937-A6FC-AFF60BF11D24}" dt="2022-06-02T07:01:41.886" v="3154" actId="20577"/>
          <ac:spMkLst>
            <pc:docMk/>
            <pc:sldMk cId="3096652847" sldId="414"/>
            <ac:spMk id="2" creationId="{E06BA4A2-B66C-2700-DB01-79BC6D40BD5F}"/>
          </ac:spMkLst>
        </pc:spChg>
        <pc:spChg chg="add del mod">
          <ac:chgData name="Andrey Guskov" userId="b248e35349e538ee" providerId="LiveId" clId="{73C6DFDC-936D-4937-A6FC-AFF60BF11D24}" dt="2022-06-01T18:48:38.308" v="1773"/>
          <ac:spMkLst>
            <pc:docMk/>
            <pc:sldMk cId="3096652847" sldId="414"/>
            <ac:spMk id="37" creationId="{5BF72F2A-90F1-CF84-6D38-44394C640E80}"/>
          </ac:spMkLst>
        </pc:spChg>
        <pc:spChg chg="mod ord">
          <ac:chgData name="Andrey Guskov" userId="b248e35349e538ee" providerId="LiveId" clId="{73C6DFDC-936D-4937-A6FC-AFF60BF11D24}" dt="2022-06-01T16:58:26.860" v="707" actId="166"/>
          <ac:spMkLst>
            <pc:docMk/>
            <pc:sldMk cId="3096652847" sldId="414"/>
            <ac:spMk id="39" creationId="{38A89919-BDCC-FEF3-9F3E-687D77E4C17C}"/>
          </ac:spMkLst>
        </pc:spChg>
        <pc:picChg chg="mod">
          <ac:chgData name="Andrey Guskov" userId="b248e35349e538ee" providerId="LiveId" clId="{73C6DFDC-936D-4937-A6FC-AFF60BF11D24}" dt="2022-06-02T10:01:46.845" v="4434" actId="1076"/>
          <ac:picMkLst>
            <pc:docMk/>
            <pc:sldMk cId="3096652847" sldId="414"/>
            <ac:picMk id="117" creationId="{7463EBF4-5E6F-CA8B-CD69-5996A3887302}"/>
          </ac:picMkLst>
        </pc:picChg>
      </pc:sldChg>
      <pc:sldChg chg="del">
        <pc:chgData name="Andrey Guskov" userId="b248e35349e538ee" providerId="LiveId" clId="{73C6DFDC-936D-4937-A6FC-AFF60BF11D24}" dt="2022-06-02T07:22:21.758" v="3360" actId="47"/>
        <pc:sldMkLst>
          <pc:docMk/>
          <pc:sldMk cId="1103106214" sldId="415"/>
        </pc:sldMkLst>
      </pc:sldChg>
      <pc:sldChg chg="modSp del mod">
        <pc:chgData name="Andrey Guskov" userId="b248e35349e538ee" providerId="LiveId" clId="{73C6DFDC-936D-4937-A6FC-AFF60BF11D24}" dt="2022-06-02T07:22:21.758" v="3360" actId="47"/>
        <pc:sldMkLst>
          <pc:docMk/>
          <pc:sldMk cId="1234518667" sldId="416"/>
        </pc:sldMkLst>
        <pc:spChg chg="mod">
          <ac:chgData name="Andrey Guskov" userId="b248e35349e538ee" providerId="LiveId" clId="{73C6DFDC-936D-4937-A6FC-AFF60BF11D24}" dt="2022-06-01T13:29:33.728" v="195" actId="313"/>
          <ac:spMkLst>
            <pc:docMk/>
            <pc:sldMk cId="1234518667" sldId="416"/>
            <ac:spMk id="50" creationId="{0E5CFD1D-8918-498A-BCAE-1B29102C9813}"/>
          </ac:spMkLst>
        </pc:spChg>
      </pc:sldChg>
      <pc:sldChg chg="addSp delSp modSp add mod">
        <pc:chgData name="Andrey Guskov" userId="b248e35349e538ee" providerId="LiveId" clId="{73C6DFDC-936D-4937-A6FC-AFF60BF11D24}" dt="2022-06-02T10:10:10.270" v="4447"/>
        <pc:sldMkLst>
          <pc:docMk/>
          <pc:sldMk cId="3724669730" sldId="416"/>
        </pc:sldMkLst>
        <pc:spChg chg="del">
          <ac:chgData name="Andrey Guskov" userId="b248e35349e538ee" providerId="LiveId" clId="{73C6DFDC-936D-4937-A6FC-AFF60BF11D24}" dt="2022-06-02T10:10:09.190" v="4446" actId="478"/>
          <ac:spMkLst>
            <pc:docMk/>
            <pc:sldMk cId="3724669730" sldId="416"/>
            <ac:spMk id="4" creationId="{00000000-0000-0000-0000-000000000000}"/>
          </ac:spMkLst>
        </pc:spChg>
        <pc:spChg chg="del">
          <ac:chgData name="Andrey Guskov" userId="b248e35349e538ee" providerId="LiveId" clId="{73C6DFDC-936D-4937-A6FC-AFF60BF11D24}" dt="2022-06-02T10:10:03.521" v="4444" actId="478"/>
          <ac:spMkLst>
            <pc:docMk/>
            <pc:sldMk cId="3724669730" sldId="416"/>
            <ac:spMk id="9" creationId="{00000000-0000-0000-0000-000000000000}"/>
          </ac:spMkLst>
        </pc:spChg>
        <pc:spChg chg="del">
          <ac:chgData name="Andrey Guskov" userId="b248e35349e538ee" providerId="LiveId" clId="{73C6DFDC-936D-4937-A6FC-AFF60BF11D24}" dt="2022-06-02T10:10:06.105" v="4445" actId="478"/>
          <ac:spMkLst>
            <pc:docMk/>
            <pc:sldMk cId="3724669730" sldId="416"/>
            <ac:spMk id="10" creationId="{00000000-0000-0000-0000-000000000000}"/>
          </ac:spMkLst>
        </pc:spChg>
        <pc:spChg chg="add mod">
          <ac:chgData name="Andrey Guskov" userId="b248e35349e538ee" providerId="LiveId" clId="{73C6DFDC-936D-4937-A6FC-AFF60BF11D24}" dt="2022-06-02T10:10:10.270" v="4447"/>
          <ac:spMkLst>
            <pc:docMk/>
            <pc:sldMk cId="3724669730" sldId="416"/>
            <ac:spMk id="11" creationId="{E209402C-51E3-0BFE-7FA0-BF5025DC39B4}"/>
          </ac:spMkLst>
        </pc:spChg>
      </pc:sldChg>
      <pc:sldChg chg="del">
        <pc:chgData name="Andrey Guskov" userId="b248e35349e538ee" providerId="LiveId" clId="{73C6DFDC-936D-4937-A6FC-AFF60BF11D24}" dt="2022-06-02T07:22:21.758" v="3360" actId="47"/>
        <pc:sldMkLst>
          <pc:docMk/>
          <pc:sldMk cId="3059530320" sldId="417"/>
        </pc:sldMkLst>
      </pc:sldChg>
      <pc:sldChg chg="add del">
        <pc:chgData name="Andrey Guskov" userId="b248e35349e538ee" providerId="LiveId" clId="{73C6DFDC-936D-4937-A6FC-AFF60BF11D24}" dt="2022-06-01T18:24:48.587" v="1664" actId="47"/>
        <pc:sldMkLst>
          <pc:docMk/>
          <pc:sldMk cId="980330431" sldId="418"/>
        </pc:sldMkLst>
      </pc:sldChg>
      <pc:sldChg chg="addSp delSp modSp mod modAnim">
        <pc:chgData name="Andrey Guskov" userId="b248e35349e538ee" providerId="LiveId" clId="{73C6DFDC-936D-4937-A6FC-AFF60BF11D24}" dt="2022-06-02T10:11:27.629" v="4469" actId="122"/>
        <pc:sldMkLst>
          <pc:docMk/>
          <pc:sldMk cId="2369470265" sldId="419"/>
        </pc:sldMkLst>
        <pc:spChg chg="mod">
          <ac:chgData name="Andrey Guskov" userId="b248e35349e538ee" providerId="LiveId" clId="{73C6DFDC-936D-4937-A6FC-AFF60BF11D24}" dt="2022-06-02T10:11:27.629" v="4469" actId="122"/>
          <ac:spMkLst>
            <pc:docMk/>
            <pc:sldMk cId="2369470265" sldId="419"/>
            <ac:spMk id="2" creationId="{82D1CA81-04EF-B00D-F80E-391CC8A5E9C9}"/>
          </ac:spMkLst>
        </pc:spChg>
        <pc:spChg chg="mod topLvl">
          <ac:chgData name="Andrey Guskov" userId="b248e35349e538ee" providerId="LiveId" clId="{73C6DFDC-936D-4937-A6FC-AFF60BF11D24}" dt="2022-06-01T18:32:10.913" v="1701" actId="164"/>
          <ac:spMkLst>
            <pc:docMk/>
            <pc:sldMk cId="2369470265" sldId="419"/>
            <ac:spMk id="82" creationId="{1D950FF2-862C-7687-AFF8-C321FD892B10}"/>
          </ac:spMkLst>
        </pc:spChg>
        <pc:spChg chg="mod topLvl">
          <ac:chgData name="Andrey Guskov" userId="b248e35349e538ee" providerId="LiveId" clId="{73C6DFDC-936D-4937-A6FC-AFF60BF11D24}" dt="2022-06-01T18:32:10.913" v="1701" actId="164"/>
          <ac:spMkLst>
            <pc:docMk/>
            <pc:sldMk cId="2369470265" sldId="419"/>
            <ac:spMk id="93" creationId="{B56FCE5E-0BF4-092A-0926-AA446EF21A78}"/>
          </ac:spMkLst>
        </pc:spChg>
        <pc:spChg chg="mod topLvl">
          <ac:chgData name="Andrey Guskov" userId="b248e35349e538ee" providerId="LiveId" clId="{73C6DFDC-936D-4937-A6FC-AFF60BF11D24}" dt="2022-06-01T18:32:10.913" v="1701" actId="164"/>
          <ac:spMkLst>
            <pc:docMk/>
            <pc:sldMk cId="2369470265" sldId="419"/>
            <ac:spMk id="94" creationId="{56C006E3-6995-D08B-1D85-0936A9444229}"/>
          </ac:spMkLst>
        </pc:spChg>
        <pc:spChg chg="mod topLvl">
          <ac:chgData name="Andrey Guskov" userId="b248e35349e538ee" providerId="LiveId" clId="{73C6DFDC-936D-4937-A6FC-AFF60BF11D24}" dt="2022-06-01T18:32:10.913" v="1701" actId="164"/>
          <ac:spMkLst>
            <pc:docMk/>
            <pc:sldMk cId="2369470265" sldId="419"/>
            <ac:spMk id="96" creationId="{3EA032BA-58A3-DDEF-0A3E-0B96F0FF62A8}"/>
          </ac:spMkLst>
        </pc:spChg>
        <pc:spChg chg="mod topLvl">
          <ac:chgData name="Andrey Guskov" userId="b248e35349e538ee" providerId="LiveId" clId="{73C6DFDC-936D-4937-A6FC-AFF60BF11D24}" dt="2022-06-01T18:32:45.425" v="1704" actId="164"/>
          <ac:spMkLst>
            <pc:docMk/>
            <pc:sldMk cId="2369470265" sldId="419"/>
            <ac:spMk id="97" creationId="{4BAAFBAC-C857-5A7E-B99E-D8543E4EA2F3}"/>
          </ac:spMkLst>
        </pc:spChg>
        <pc:spChg chg="mod topLvl">
          <ac:chgData name="Andrey Guskov" userId="b248e35349e538ee" providerId="LiveId" clId="{73C6DFDC-936D-4937-A6FC-AFF60BF11D24}" dt="2022-06-01T18:32:45.425" v="1704" actId="164"/>
          <ac:spMkLst>
            <pc:docMk/>
            <pc:sldMk cId="2369470265" sldId="419"/>
            <ac:spMk id="98" creationId="{3000F404-AF95-4206-0274-7660281601C2}"/>
          </ac:spMkLst>
        </pc:spChg>
        <pc:spChg chg="mod topLvl">
          <ac:chgData name="Andrey Guskov" userId="b248e35349e538ee" providerId="LiveId" clId="{73C6DFDC-936D-4937-A6FC-AFF60BF11D24}" dt="2022-06-01T18:32:45.425" v="1704" actId="164"/>
          <ac:spMkLst>
            <pc:docMk/>
            <pc:sldMk cId="2369470265" sldId="419"/>
            <ac:spMk id="99" creationId="{7CD0D40F-54C0-30CA-9001-5B2A5B2585B1}"/>
          </ac:spMkLst>
        </pc:spChg>
        <pc:spChg chg="add del mod topLvl">
          <ac:chgData name="Andrey Guskov" userId="b248e35349e538ee" providerId="LiveId" clId="{73C6DFDC-936D-4937-A6FC-AFF60BF11D24}" dt="2022-06-01T15:10:18.811" v="366" actId="1076"/>
          <ac:spMkLst>
            <pc:docMk/>
            <pc:sldMk cId="2369470265" sldId="419"/>
            <ac:spMk id="101" creationId="{2BD16A83-BE9A-343D-C5D1-5D48D14FBCD2}"/>
          </ac:spMkLst>
        </pc:spChg>
        <pc:spChg chg="add mod">
          <ac:chgData name="Andrey Guskov" userId="b248e35349e538ee" providerId="LiveId" clId="{73C6DFDC-936D-4937-A6FC-AFF60BF11D24}" dt="2022-06-01T18:32:45.425" v="1704" actId="164"/>
          <ac:spMkLst>
            <pc:docMk/>
            <pc:sldMk cId="2369470265" sldId="419"/>
            <ac:spMk id="108" creationId="{69BD0FBB-1592-8D13-4467-D2115C52EC0F}"/>
          </ac:spMkLst>
        </pc:spChg>
        <pc:spChg chg="add del mod">
          <ac:chgData name="Andrey Guskov" userId="b248e35349e538ee" providerId="LiveId" clId="{73C6DFDC-936D-4937-A6FC-AFF60BF11D24}" dt="2022-06-01T18:29:04.138" v="1686"/>
          <ac:spMkLst>
            <pc:docMk/>
            <pc:sldMk cId="2369470265" sldId="419"/>
            <ac:spMk id="109" creationId="{6923F65C-0C89-4219-EC41-51B1DB2606D3}"/>
          </ac:spMkLst>
        </pc:spChg>
        <pc:spChg chg="mod">
          <ac:chgData name="Andrey Guskov" userId="b248e35349e538ee" providerId="LiveId" clId="{73C6DFDC-936D-4937-A6FC-AFF60BF11D24}" dt="2022-06-01T18:31:52.661" v="1700" actId="165"/>
          <ac:spMkLst>
            <pc:docMk/>
            <pc:sldMk cId="2369470265" sldId="419"/>
            <ac:spMk id="136" creationId="{A4F8A0F7-0851-4C16-D7B8-3979D1303527}"/>
          </ac:spMkLst>
        </pc:spChg>
        <pc:spChg chg="mod">
          <ac:chgData name="Andrey Guskov" userId="b248e35349e538ee" providerId="LiveId" clId="{73C6DFDC-936D-4937-A6FC-AFF60BF11D24}" dt="2022-06-01T18:31:52.661" v="1700" actId="165"/>
          <ac:spMkLst>
            <pc:docMk/>
            <pc:sldMk cId="2369470265" sldId="419"/>
            <ac:spMk id="139" creationId="{AD220067-4B16-76D1-7715-7815B4410AA8}"/>
          </ac:spMkLst>
        </pc:spChg>
        <pc:spChg chg="mod">
          <ac:chgData name="Andrey Guskov" userId="b248e35349e538ee" providerId="LiveId" clId="{73C6DFDC-936D-4937-A6FC-AFF60BF11D24}" dt="2022-06-01T18:31:52.661" v="1700" actId="165"/>
          <ac:spMkLst>
            <pc:docMk/>
            <pc:sldMk cId="2369470265" sldId="419"/>
            <ac:spMk id="142" creationId="{01ABFEB7-28A2-FB2F-DF35-6067BCD07CAE}"/>
          </ac:spMkLst>
        </pc:spChg>
        <pc:spChg chg="mod topLvl">
          <ac:chgData name="Andrey Guskov" userId="b248e35349e538ee" providerId="LiveId" clId="{73C6DFDC-936D-4937-A6FC-AFF60BF11D24}" dt="2022-06-01T18:32:45.425" v="1704" actId="164"/>
          <ac:spMkLst>
            <pc:docMk/>
            <pc:sldMk cId="2369470265" sldId="419"/>
            <ac:spMk id="149" creationId="{0AADB9A0-C508-F2A9-34B8-D133F4D0C262}"/>
          </ac:spMkLst>
        </pc:spChg>
        <pc:spChg chg="mod topLvl">
          <ac:chgData name="Andrey Guskov" userId="b248e35349e538ee" providerId="LiveId" clId="{73C6DFDC-936D-4937-A6FC-AFF60BF11D24}" dt="2022-06-01T18:32:45.425" v="1704" actId="164"/>
          <ac:spMkLst>
            <pc:docMk/>
            <pc:sldMk cId="2369470265" sldId="419"/>
            <ac:spMk id="160" creationId="{C6EC8AA7-4B72-B090-18E2-B7DCB7546293}"/>
          </ac:spMkLst>
        </pc:spChg>
        <pc:spChg chg="mod">
          <ac:chgData name="Andrey Guskov" userId="b248e35349e538ee" providerId="LiveId" clId="{73C6DFDC-936D-4937-A6FC-AFF60BF11D24}" dt="2022-06-01T18:32:27.921" v="1702" actId="165"/>
          <ac:spMkLst>
            <pc:docMk/>
            <pc:sldMk cId="2369470265" sldId="419"/>
            <ac:spMk id="162" creationId="{CF227300-644D-3EAF-6D15-F1590701383B}"/>
          </ac:spMkLst>
        </pc:spChg>
        <pc:spChg chg="mod">
          <ac:chgData name="Andrey Guskov" userId="b248e35349e538ee" providerId="LiveId" clId="{73C6DFDC-936D-4937-A6FC-AFF60BF11D24}" dt="2022-06-01T18:32:27.921" v="1702" actId="165"/>
          <ac:spMkLst>
            <pc:docMk/>
            <pc:sldMk cId="2369470265" sldId="419"/>
            <ac:spMk id="165" creationId="{51C57260-A22E-A1C2-F8DB-2FB4B2E2A999}"/>
          </ac:spMkLst>
        </pc:spChg>
        <pc:spChg chg="mod">
          <ac:chgData name="Andrey Guskov" userId="b248e35349e538ee" providerId="LiveId" clId="{73C6DFDC-936D-4937-A6FC-AFF60BF11D24}" dt="2022-06-01T18:32:27.921" v="1702" actId="165"/>
          <ac:spMkLst>
            <pc:docMk/>
            <pc:sldMk cId="2369470265" sldId="419"/>
            <ac:spMk id="168" creationId="{D27E7632-87A3-BDC4-55C0-7C036FEFEE18}"/>
          </ac:spMkLst>
        </pc:spChg>
        <pc:spChg chg="del mod topLvl">
          <ac:chgData name="Andrey Guskov" userId="b248e35349e538ee" providerId="LiveId" clId="{73C6DFDC-936D-4937-A6FC-AFF60BF11D24}" dt="2022-06-01T18:32:31.603" v="1703" actId="478"/>
          <ac:spMkLst>
            <pc:docMk/>
            <pc:sldMk cId="2369470265" sldId="419"/>
            <ac:spMk id="185" creationId="{3FD773AE-3629-4017-7B02-5C9F35F7D274}"/>
          </ac:spMkLst>
        </pc:spChg>
        <pc:grpChg chg="add mod">
          <ac:chgData name="Andrey Guskov" userId="b248e35349e538ee" providerId="LiveId" clId="{73C6DFDC-936D-4937-A6FC-AFF60BF11D24}" dt="2022-06-01T18:31:46.037" v="1699" actId="164"/>
          <ac:grpSpMkLst>
            <pc:docMk/>
            <pc:sldMk cId="2369470265" sldId="419"/>
            <ac:grpSpMk id="3" creationId="{EC4C9361-A244-8FF2-757C-19F00032DA75}"/>
          </ac:grpSpMkLst>
        </pc:grpChg>
        <pc:grpChg chg="add mod">
          <ac:chgData name="Andrey Guskov" userId="b248e35349e538ee" providerId="LiveId" clId="{73C6DFDC-936D-4937-A6FC-AFF60BF11D24}" dt="2022-06-01T18:32:10.913" v="1701" actId="164"/>
          <ac:grpSpMkLst>
            <pc:docMk/>
            <pc:sldMk cId="2369470265" sldId="419"/>
            <ac:grpSpMk id="10" creationId="{E20F5739-8150-5FFD-C494-E0BEFD63500E}"/>
          </ac:grpSpMkLst>
        </pc:grpChg>
        <pc:grpChg chg="add mod">
          <ac:chgData name="Andrey Guskov" userId="b248e35349e538ee" providerId="LiveId" clId="{73C6DFDC-936D-4937-A6FC-AFF60BF11D24}" dt="2022-06-01T18:32:45.425" v="1704" actId="164"/>
          <ac:grpSpMkLst>
            <pc:docMk/>
            <pc:sldMk cId="2369470265" sldId="419"/>
            <ac:grpSpMk id="11" creationId="{D196668F-3691-3B72-A623-E8C28E1D2EAB}"/>
          </ac:grpSpMkLst>
        </pc:grpChg>
        <pc:grpChg chg="add del mod">
          <ac:chgData name="Andrey Guskov" userId="b248e35349e538ee" providerId="LiveId" clId="{73C6DFDC-936D-4937-A6FC-AFF60BF11D24}" dt="2022-06-01T15:10:19.596" v="367"/>
          <ac:grpSpMkLst>
            <pc:docMk/>
            <pc:sldMk cId="2369470265" sldId="419"/>
            <ac:grpSpMk id="100" creationId="{6B77EB8C-845B-858F-8D8D-596016F1CDD2}"/>
          </ac:grpSpMkLst>
        </pc:grpChg>
        <pc:grpChg chg="mod topLvl">
          <ac:chgData name="Andrey Guskov" userId="b248e35349e538ee" providerId="LiveId" clId="{73C6DFDC-936D-4937-A6FC-AFF60BF11D24}" dt="2022-06-01T18:32:10.913" v="1701" actId="164"/>
          <ac:grpSpMkLst>
            <pc:docMk/>
            <pc:sldMk cId="2369470265" sldId="419"/>
            <ac:grpSpMk id="135" creationId="{37E9C0F2-E1D4-AA2F-EDD4-7B94E6C05116}"/>
          </ac:grpSpMkLst>
        </pc:grpChg>
        <pc:grpChg chg="mod topLvl">
          <ac:chgData name="Andrey Guskov" userId="b248e35349e538ee" providerId="LiveId" clId="{73C6DFDC-936D-4937-A6FC-AFF60BF11D24}" dt="2022-06-01T18:32:10.913" v="1701" actId="164"/>
          <ac:grpSpMkLst>
            <pc:docMk/>
            <pc:sldMk cId="2369470265" sldId="419"/>
            <ac:grpSpMk id="138" creationId="{88986871-ACFA-293C-397F-8FACC8AB97E4}"/>
          </ac:grpSpMkLst>
        </pc:grpChg>
        <pc:grpChg chg="mod topLvl">
          <ac:chgData name="Andrey Guskov" userId="b248e35349e538ee" providerId="LiveId" clId="{73C6DFDC-936D-4937-A6FC-AFF60BF11D24}" dt="2022-06-01T18:32:10.913" v="1701" actId="164"/>
          <ac:grpSpMkLst>
            <pc:docMk/>
            <pc:sldMk cId="2369470265" sldId="419"/>
            <ac:grpSpMk id="141" creationId="{12A8A64C-2253-734E-FD3F-DBAC08624648}"/>
          </ac:grpSpMkLst>
        </pc:grpChg>
        <pc:grpChg chg="mod topLvl">
          <ac:chgData name="Andrey Guskov" userId="b248e35349e538ee" providerId="LiveId" clId="{73C6DFDC-936D-4937-A6FC-AFF60BF11D24}" dt="2022-06-01T18:32:45.425" v="1704" actId="164"/>
          <ac:grpSpMkLst>
            <pc:docMk/>
            <pc:sldMk cId="2369470265" sldId="419"/>
            <ac:grpSpMk id="161" creationId="{D2B9FDA2-74D3-21F8-6A4F-65677B849471}"/>
          </ac:grpSpMkLst>
        </pc:grpChg>
        <pc:grpChg chg="mod topLvl">
          <ac:chgData name="Andrey Guskov" userId="b248e35349e538ee" providerId="LiveId" clId="{73C6DFDC-936D-4937-A6FC-AFF60BF11D24}" dt="2022-06-01T18:32:45.425" v="1704" actId="164"/>
          <ac:grpSpMkLst>
            <pc:docMk/>
            <pc:sldMk cId="2369470265" sldId="419"/>
            <ac:grpSpMk id="164" creationId="{0151B9FA-9211-6E0B-A1AC-51862D249AD3}"/>
          </ac:grpSpMkLst>
        </pc:grpChg>
        <pc:grpChg chg="mod topLvl">
          <ac:chgData name="Andrey Guskov" userId="b248e35349e538ee" providerId="LiveId" clId="{73C6DFDC-936D-4937-A6FC-AFF60BF11D24}" dt="2022-06-01T18:32:45.425" v="1704" actId="164"/>
          <ac:grpSpMkLst>
            <pc:docMk/>
            <pc:sldMk cId="2369470265" sldId="419"/>
            <ac:grpSpMk id="167" creationId="{C48E2F3B-6C24-F5A8-94BE-8902AA9AE2D0}"/>
          </ac:grpSpMkLst>
        </pc:grpChg>
        <pc:grpChg chg="del">
          <ac:chgData name="Andrey Guskov" userId="b248e35349e538ee" providerId="LiveId" clId="{73C6DFDC-936D-4937-A6FC-AFF60BF11D24}" dt="2022-06-01T18:31:52.661" v="1700" actId="165"/>
          <ac:grpSpMkLst>
            <pc:docMk/>
            <pc:sldMk cId="2369470265" sldId="419"/>
            <ac:grpSpMk id="183" creationId="{10CCFB4C-5032-20FD-454C-D98E8C0E0838}"/>
          </ac:grpSpMkLst>
        </pc:grpChg>
        <pc:grpChg chg="del">
          <ac:chgData name="Andrey Guskov" userId="b248e35349e538ee" providerId="LiveId" clId="{73C6DFDC-936D-4937-A6FC-AFF60BF11D24}" dt="2022-06-01T18:32:27.921" v="1702" actId="165"/>
          <ac:grpSpMkLst>
            <pc:docMk/>
            <pc:sldMk cId="2369470265" sldId="419"/>
            <ac:grpSpMk id="186" creationId="{5093DFFE-5B82-5DEB-B8C4-AABB0C1C6E92}"/>
          </ac:grpSpMkLst>
        </pc:grpChg>
        <pc:graphicFrameChg chg="mod">
          <ac:chgData name="Andrey Guskov" userId="b248e35349e538ee" providerId="LiveId" clId="{73C6DFDC-936D-4937-A6FC-AFF60BF11D24}" dt="2022-06-01T14:01:20.219" v="212"/>
          <ac:graphicFrameMkLst>
            <pc:docMk/>
            <pc:sldMk cId="2369470265" sldId="419"/>
            <ac:graphicFrameMk id="103" creationId="{5F4540C3-CE62-0053-A5B3-DBD4EF313EA5}"/>
          </ac:graphicFrameMkLst>
        </pc:graphicFrameChg>
        <pc:picChg chg="mod topLvl">
          <ac:chgData name="Andrey Guskov" userId="b248e35349e538ee" providerId="LiveId" clId="{73C6DFDC-936D-4937-A6FC-AFF60BF11D24}" dt="2022-06-01T18:32:10.913" v="1701" actId="164"/>
          <ac:picMkLst>
            <pc:docMk/>
            <pc:sldMk cId="2369470265" sldId="419"/>
            <ac:picMk id="69" creationId="{AC9F9A1C-93B0-C1C2-804A-AFAC5C351D6F}"/>
          </ac:picMkLst>
        </pc:picChg>
        <pc:picChg chg="mod topLvl">
          <ac:chgData name="Andrey Guskov" userId="b248e35349e538ee" providerId="LiveId" clId="{73C6DFDC-936D-4937-A6FC-AFF60BF11D24}" dt="2022-06-01T18:32:10.913" v="1701" actId="164"/>
          <ac:picMkLst>
            <pc:docMk/>
            <pc:sldMk cId="2369470265" sldId="419"/>
            <ac:picMk id="70" creationId="{6F0A70A9-7FCB-6742-D4CE-B9FF0EC06032}"/>
          </ac:picMkLst>
        </pc:picChg>
        <pc:picChg chg="mod topLvl">
          <ac:chgData name="Andrey Guskov" userId="b248e35349e538ee" providerId="LiveId" clId="{73C6DFDC-936D-4937-A6FC-AFF60BF11D24}" dt="2022-06-01T18:32:10.913" v="1701" actId="164"/>
          <ac:picMkLst>
            <pc:docMk/>
            <pc:sldMk cId="2369470265" sldId="419"/>
            <ac:picMk id="83" creationId="{F9CC5C76-A29D-52BD-5468-BBF78295B3D3}"/>
          </ac:picMkLst>
        </pc:picChg>
        <pc:picChg chg="mod topLvl">
          <ac:chgData name="Andrey Guskov" userId="b248e35349e538ee" providerId="LiveId" clId="{73C6DFDC-936D-4937-A6FC-AFF60BF11D24}" dt="2022-06-01T15:10:18.811" v="366" actId="1076"/>
          <ac:picMkLst>
            <pc:docMk/>
            <pc:sldMk cId="2369470265" sldId="419"/>
            <ac:picMk id="102" creationId="{780794A7-F89C-48A2-F229-E1340028B653}"/>
          </ac:picMkLst>
        </pc:picChg>
        <pc:picChg chg="add mod">
          <ac:chgData name="Andrey Guskov" userId="b248e35349e538ee" providerId="LiveId" clId="{73C6DFDC-936D-4937-A6FC-AFF60BF11D24}" dt="2022-06-01T18:27:45.783" v="1674" actId="1076"/>
          <ac:picMkLst>
            <pc:docMk/>
            <pc:sldMk cId="2369470265" sldId="419"/>
            <ac:picMk id="104" creationId="{3616927B-DF78-108F-15AB-985E7CC88D9A}"/>
          </ac:picMkLst>
        </pc:picChg>
        <pc:picChg chg="add mod">
          <ac:chgData name="Andrey Guskov" userId="b248e35349e538ee" providerId="LiveId" clId="{73C6DFDC-936D-4937-A6FC-AFF60BF11D24}" dt="2022-06-01T18:27:50.715" v="1676" actId="1076"/>
          <ac:picMkLst>
            <pc:docMk/>
            <pc:sldMk cId="2369470265" sldId="419"/>
            <ac:picMk id="105" creationId="{24D14E6C-3E65-7979-C15B-350999CC4C22}"/>
          </ac:picMkLst>
        </pc:picChg>
        <pc:picChg chg="add mod">
          <ac:chgData name="Andrey Guskov" userId="b248e35349e538ee" providerId="LiveId" clId="{73C6DFDC-936D-4937-A6FC-AFF60BF11D24}" dt="2022-06-01T18:27:54.953" v="1678" actId="1076"/>
          <ac:picMkLst>
            <pc:docMk/>
            <pc:sldMk cId="2369470265" sldId="419"/>
            <ac:picMk id="106" creationId="{E11229B1-482C-A64B-4B3D-3FB21DC36340}"/>
          </ac:picMkLst>
        </pc:picChg>
        <pc:picChg chg="add mod">
          <ac:chgData name="Andrey Guskov" userId="b248e35349e538ee" providerId="LiveId" clId="{73C6DFDC-936D-4937-A6FC-AFF60BF11D24}" dt="2022-06-01T18:32:10.913" v="1701" actId="164"/>
          <ac:picMkLst>
            <pc:docMk/>
            <pc:sldMk cId="2369470265" sldId="419"/>
            <ac:picMk id="107" creationId="{12C79981-5821-8DB3-7F46-B7EC37194421}"/>
          </ac:picMkLst>
        </pc:picChg>
        <pc:picChg chg="add mod">
          <ac:chgData name="Andrey Guskov" userId="b248e35349e538ee" providerId="LiveId" clId="{73C6DFDC-936D-4937-A6FC-AFF60BF11D24}" dt="2022-06-01T18:32:45.425" v="1704" actId="164"/>
          <ac:picMkLst>
            <pc:docMk/>
            <pc:sldMk cId="2369470265" sldId="419"/>
            <ac:picMk id="110" creationId="{817FF9A6-9A0C-8030-4C92-5C82DDF47853}"/>
          </ac:picMkLst>
        </pc:picChg>
        <pc:picChg chg="add mod">
          <ac:chgData name="Andrey Guskov" userId="b248e35349e538ee" providerId="LiveId" clId="{73C6DFDC-936D-4937-A6FC-AFF60BF11D24}" dt="2022-06-01T18:32:45.425" v="1704" actId="164"/>
          <ac:picMkLst>
            <pc:docMk/>
            <pc:sldMk cId="2369470265" sldId="419"/>
            <ac:picMk id="111" creationId="{152E9200-8ED9-192A-758D-5445820F3ADA}"/>
          </ac:picMkLst>
        </pc:picChg>
        <pc:picChg chg="add mod">
          <ac:chgData name="Andrey Guskov" userId="b248e35349e538ee" providerId="LiveId" clId="{73C6DFDC-936D-4937-A6FC-AFF60BF11D24}" dt="2022-06-01T18:32:45.425" v="1704" actId="164"/>
          <ac:picMkLst>
            <pc:docMk/>
            <pc:sldMk cId="2369470265" sldId="419"/>
            <ac:picMk id="112" creationId="{48599402-99A7-084B-0378-F043094D3A08}"/>
          </ac:picMkLst>
        </pc:picChg>
        <pc:picChg chg="mod">
          <ac:chgData name="Andrey Guskov" userId="b248e35349e538ee" providerId="LiveId" clId="{73C6DFDC-936D-4937-A6FC-AFF60BF11D24}" dt="2022-06-01T18:31:52.661" v="1700" actId="165"/>
          <ac:picMkLst>
            <pc:docMk/>
            <pc:sldMk cId="2369470265" sldId="419"/>
            <ac:picMk id="137" creationId="{0F9C2D9E-F782-F1C0-F884-8E242ED4E776}"/>
          </ac:picMkLst>
        </pc:picChg>
        <pc:picChg chg="mod">
          <ac:chgData name="Andrey Guskov" userId="b248e35349e538ee" providerId="LiveId" clId="{73C6DFDC-936D-4937-A6FC-AFF60BF11D24}" dt="2022-06-01T18:31:52.661" v="1700" actId="165"/>
          <ac:picMkLst>
            <pc:docMk/>
            <pc:sldMk cId="2369470265" sldId="419"/>
            <ac:picMk id="140" creationId="{C97B6EDB-FED3-48B3-6E87-FE2856CEFD2F}"/>
          </ac:picMkLst>
        </pc:picChg>
        <pc:picChg chg="mod">
          <ac:chgData name="Andrey Guskov" userId="b248e35349e538ee" providerId="LiveId" clId="{73C6DFDC-936D-4937-A6FC-AFF60BF11D24}" dt="2022-06-01T18:31:52.661" v="1700" actId="165"/>
          <ac:picMkLst>
            <pc:docMk/>
            <pc:sldMk cId="2369470265" sldId="419"/>
            <ac:picMk id="143" creationId="{5F6CAE8A-C77B-998D-4B46-B033C5409800}"/>
          </ac:picMkLst>
        </pc:picChg>
        <pc:picChg chg="mod topLvl">
          <ac:chgData name="Andrey Guskov" userId="b248e35349e538ee" providerId="LiveId" clId="{73C6DFDC-936D-4937-A6FC-AFF60BF11D24}" dt="2022-06-01T18:32:45.425" v="1704" actId="164"/>
          <ac:picMkLst>
            <pc:docMk/>
            <pc:sldMk cId="2369470265" sldId="419"/>
            <ac:picMk id="145" creationId="{BC5C104A-766D-9A98-F7B7-335970E69BC5}"/>
          </ac:picMkLst>
        </pc:picChg>
        <pc:picChg chg="mod topLvl">
          <ac:chgData name="Andrey Guskov" userId="b248e35349e538ee" providerId="LiveId" clId="{73C6DFDC-936D-4937-A6FC-AFF60BF11D24}" dt="2022-06-01T18:32:45.425" v="1704" actId="164"/>
          <ac:picMkLst>
            <pc:docMk/>
            <pc:sldMk cId="2369470265" sldId="419"/>
            <ac:picMk id="146" creationId="{D403562B-E8A6-ADEB-5374-867973F5BADE}"/>
          </ac:picMkLst>
        </pc:picChg>
        <pc:picChg chg="mod topLvl">
          <ac:chgData name="Andrey Guskov" userId="b248e35349e538ee" providerId="LiveId" clId="{73C6DFDC-936D-4937-A6FC-AFF60BF11D24}" dt="2022-06-01T18:32:45.425" v="1704" actId="164"/>
          <ac:picMkLst>
            <pc:docMk/>
            <pc:sldMk cId="2369470265" sldId="419"/>
            <ac:picMk id="150" creationId="{B9D5DB8E-627E-0B6B-0F9B-7AC837D99319}"/>
          </ac:picMkLst>
        </pc:picChg>
        <pc:picChg chg="mod">
          <ac:chgData name="Andrey Guskov" userId="b248e35349e538ee" providerId="LiveId" clId="{73C6DFDC-936D-4937-A6FC-AFF60BF11D24}" dt="2022-06-01T18:32:27.921" v="1702" actId="165"/>
          <ac:picMkLst>
            <pc:docMk/>
            <pc:sldMk cId="2369470265" sldId="419"/>
            <ac:picMk id="163" creationId="{F84C5DFE-5F2A-247E-8FCF-5F94276BA350}"/>
          </ac:picMkLst>
        </pc:picChg>
        <pc:picChg chg="mod">
          <ac:chgData name="Andrey Guskov" userId="b248e35349e538ee" providerId="LiveId" clId="{73C6DFDC-936D-4937-A6FC-AFF60BF11D24}" dt="2022-06-01T18:32:27.921" v="1702" actId="165"/>
          <ac:picMkLst>
            <pc:docMk/>
            <pc:sldMk cId="2369470265" sldId="419"/>
            <ac:picMk id="166" creationId="{B52DC8C5-A182-3663-3917-959A41C6DDD5}"/>
          </ac:picMkLst>
        </pc:picChg>
        <pc:picChg chg="mod">
          <ac:chgData name="Andrey Guskov" userId="b248e35349e538ee" providerId="LiveId" clId="{73C6DFDC-936D-4937-A6FC-AFF60BF11D24}" dt="2022-06-01T18:32:27.921" v="1702" actId="165"/>
          <ac:picMkLst>
            <pc:docMk/>
            <pc:sldMk cId="2369470265" sldId="419"/>
            <ac:picMk id="169" creationId="{9AEED470-D7B6-7CE8-9E01-F193490CEB9F}"/>
          </ac:picMkLst>
        </pc:picChg>
        <pc:picChg chg="mod topLvl">
          <ac:chgData name="Andrey Guskov" userId="b248e35349e538ee" providerId="LiveId" clId="{73C6DFDC-936D-4937-A6FC-AFF60BF11D24}" dt="2022-06-01T18:32:45.425" v="1704" actId="164"/>
          <ac:picMkLst>
            <pc:docMk/>
            <pc:sldMk cId="2369470265" sldId="419"/>
            <ac:picMk id="170" creationId="{2CA6CD66-F6D7-B6A5-48F3-B56B424E11CA}"/>
          </ac:picMkLst>
        </pc:picChg>
        <pc:picChg chg="mod topLvl">
          <ac:chgData name="Andrey Guskov" userId="b248e35349e538ee" providerId="LiveId" clId="{73C6DFDC-936D-4937-A6FC-AFF60BF11D24}" dt="2022-06-01T18:32:10.913" v="1701" actId="164"/>
          <ac:picMkLst>
            <pc:docMk/>
            <pc:sldMk cId="2369470265" sldId="419"/>
            <ac:picMk id="1026" creationId="{4A34EC28-7BFF-F137-6D40-8D0C4029E19C}"/>
          </ac:picMkLst>
        </pc:picChg>
        <pc:cxnChg chg="mod">
          <ac:chgData name="Andrey Guskov" userId="b248e35349e538ee" providerId="LiveId" clId="{73C6DFDC-936D-4937-A6FC-AFF60BF11D24}" dt="2022-06-01T18:31:46.037" v="1699" actId="164"/>
          <ac:cxnSpMkLst>
            <pc:docMk/>
            <pc:sldMk cId="2369470265" sldId="419"/>
            <ac:cxnSpMk id="4" creationId="{4F401447-8A6D-3084-A89D-83E88032F50B}"/>
          </ac:cxnSpMkLst>
        </pc:cxnChg>
        <pc:cxnChg chg="mod topLvl">
          <ac:chgData name="Andrey Guskov" userId="b248e35349e538ee" providerId="LiveId" clId="{73C6DFDC-936D-4937-A6FC-AFF60BF11D24}" dt="2022-06-01T18:32:10.913" v="1701" actId="164"/>
          <ac:cxnSpMkLst>
            <pc:docMk/>
            <pc:sldMk cId="2369470265" sldId="419"/>
            <ac:cxnSpMk id="80" creationId="{A0C5A5B1-26DA-DA50-ED57-8AF44AAB083C}"/>
          </ac:cxnSpMkLst>
        </pc:cxnChg>
        <pc:cxnChg chg="mod topLvl">
          <ac:chgData name="Andrey Guskov" userId="b248e35349e538ee" providerId="LiveId" clId="{73C6DFDC-936D-4937-A6FC-AFF60BF11D24}" dt="2022-06-01T18:32:10.913" v="1701" actId="164"/>
          <ac:cxnSpMkLst>
            <pc:docMk/>
            <pc:sldMk cId="2369470265" sldId="419"/>
            <ac:cxnSpMk id="81" creationId="{B979936B-A282-0882-6AFF-C4D439A254D4}"/>
          </ac:cxnSpMkLst>
        </pc:cxnChg>
        <pc:cxnChg chg="mod topLvl">
          <ac:chgData name="Andrey Guskov" userId="b248e35349e538ee" providerId="LiveId" clId="{73C6DFDC-936D-4937-A6FC-AFF60BF11D24}" dt="2022-06-01T18:32:10.913" v="1701" actId="164"/>
          <ac:cxnSpMkLst>
            <pc:docMk/>
            <pc:sldMk cId="2369470265" sldId="419"/>
            <ac:cxnSpMk id="84" creationId="{8449F8C4-4EF3-3118-1828-06007D400E21}"/>
          </ac:cxnSpMkLst>
        </pc:cxnChg>
        <pc:cxnChg chg="mod topLvl">
          <ac:chgData name="Andrey Guskov" userId="b248e35349e538ee" providerId="LiveId" clId="{73C6DFDC-936D-4937-A6FC-AFF60BF11D24}" dt="2022-06-01T18:32:10.913" v="1701" actId="164"/>
          <ac:cxnSpMkLst>
            <pc:docMk/>
            <pc:sldMk cId="2369470265" sldId="419"/>
            <ac:cxnSpMk id="85" creationId="{4DE3366A-3453-FE31-8F1D-5B6FCAA58B16}"/>
          </ac:cxnSpMkLst>
        </pc:cxnChg>
        <pc:cxnChg chg="mod topLvl">
          <ac:chgData name="Andrey Guskov" userId="b248e35349e538ee" providerId="LiveId" clId="{73C6DFDC-936D-4937-A6FC-AFF60BF11D24}" dt="2022-06-01T18:32:10.913" v="1701" actId="164"/>
          <ac:cxnSpMkLst>
            <pc:docMk/>
            <pc:sldMk cId="2369470265" sldId="419"/>
            <ac:cxnSpMk id="86" creationId="{0255FE22-68C0-3472-307F-0DE7EAC53E4F}"/>
          </ac:cxnSpMkLst>
        </pc:cxnChg>
        <pc:cxnChg chg="mod topLvl">
          <ac:chgData name="Andrey Guskov" userId="b248e35349e538ee" providerId="LiveId" clId="{73C6DFDC-936D-4937-A6FC-AFF60BF11D24}" dt="2022-06-01T18:32:10.913" v="1701" actId="164"/>
          <ac:cxnSpMkLst>
            <pc:docMk/>
            <pc:sldMk cId="2369470265" sldId="419"/>
            <ac:cxnSpMk id="87" creationId="{E1F83F3D-122A-CFD6-2199-CE2099B992DA}"/>
          </ac:cxnSpMkLst>
        </pc:cxnChg>
        <pc:cxnChg chg="mod topLvl">
          <ac:chgData name="Andrey Guskov" userId="b248e35349e538ee" providerId="LiveId" clId="{73C6DFDC-936D-4937-A6FC-AFF60BF11D24}" dt="2022-06-01T18:32:10.913" v="1701" actId="164"/>
          <ac:cxnSpMkLst>
            <pc:docMk/>
            <pc:sldMk cId="2369470265" sldId="419"/>
            <ac:cxnSpMk id="88" creationId="{C44DBC11-6889-DF83-C83C-64EA8B64FAFE}"/>
          </ac:cxnSpMkLst>
        </pc:cxnChg>
        <pc:cxnChg chg="mod topLvl">
          <ac:chgData name="Andrey Guskov" userId="b248e35349e538ee" providerId="LiveId" clId="{73C6DFDC-936D-4937-A6FC-AFF60BF11D24}" dt="2022-06-01T18:32:10.913" v="1701" actId="164"/>
          <ac:cxnSpMkLst>
            <pc:docMk/>
            <pc:sldMk cId="2369470265" sldId="419"/>
            <ac:cxnSpMk id="89" creationId="{4DB63BEF-51B0-0372-4B77-714DE31ABA14}"/>
          </ac:cxnSpMkLst>
        </pc:cxnChg>
        <pc:cxnChg chg="mod topLvl">
          <ac:chgData name="Andrey Guskov" userId="b248e35349e538ee" providerId="LiveId" clId="{73C6DFDC-936D-4937-A6FC-AFF60BF11D24}" dt="2022-06-01T18:32:10.913" v="1701" actId="164"/>
          <ac:cxnSpMkLst>
            <pc:docMk/>
            <pc:sldMk cId="2369470265" sldId="419"/>
            <ac:cxnSpMk id="90" creationId="{E5A95FDA-6406-1CBB-6957-7C4EC28CF02F}"/>
          </ac:cxnSpMkLst>
        </pc:cxnChg>
        <pc:cxnChg chg="mod topLvl">
          <ac:chgData name="Andrey Guskov" userId="b248e35349e538ee" providerId="LiveId" clId="{73C6DFDC-936D-4937-A6FC-AFF60BF11D24}" dt="2022-06-01T18:32:10.913" v="1701" actId="164"/>
          <ac:cxnSpMkLst>
            <pc:docMk/>
            <pc:sldMk cId="2369470265" sldId="419"/>
            <ac:cxnSpMk id="91" creationId="{8F69B2C9-4334-3307-A086-C3F43CE40CAE}"/>
          </ac:cxnSpMkLst>
        </pc:cxnChg>
        <pc:cxnChg chg="mod topLvl">
          <ac:chgData name="Andrey Guskov" userId="b248e35349e538ee" providerId="LiveId" clId="{73C6DFDC-936D-4937-A6FC-AFF60BF11D24}" dt="2022-06-01T18:32:10.913" v="1701" actId="164"/>
          <ac:cxnSpMkLst>
            <pc:docMk/>
            <pc:sldMk cId="2369470265" sldId="419"/>
            <ac:cxnSpMk id="92" creationId="{E871BD88-1FAD-02A3-A4B6-1C9B74839482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47" creationId="{7C822658-1B8D-9765-7411-1739D7DB05C7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48" creationId="{F1472C72-B7CE-996B-6F01-E6A1D182DB3E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51" creationId="{EB3AAD61-3732-B5F3-1E8B-C131BFAD66F6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52" creationId="{6313059C-B7C0-F9A5-D208-835EC1F2A549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53" creationId="{1D63CBA0-4983-A89F-ADAE-48E3A70B5489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54" creationId="{F769C5C7-226C-F27C-307F-ED775381BB83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55" creationId="{AAECDC99-8D77-179C-3426-9B73418C40A0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56" creationId="{7610B5DA-0EFE-4FD7-51D9-060075BA0881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57" creationId="{3632D7E7-8059-7283-0490-5B126D339A16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58" creationId="{AF6C26A3-2A7A-66E1-0935-2AC0A6437133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59" creationId="{20558377-458F-608D-7340-14C6C1717021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73" creationId="{8D6954C4-1094-3EDA-FAF2-1A821B2CDD29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77" creationId="{1BBCDBD6-2531-B1A6-2400-063961EEA177}"/>
          </ac:cxnSpMkLst>
        </pc:cxnChg>
        <pc:cxnChg chg="mod topLvl">
          <ac:chgData name="Andrey Guskov" userId="b248e35349e538ee" providerId="LiveId" clId="{73C6DFDC-936D-4937-A6FC-AFF60BF11D24}" dt="2022-06-01T18:32:45.425" v="1704" actId="164"/>
          <ac:cxnSpMkLst>
            <pc:docMk/>
            <pc:sldMk cId="2369470265" sldId="419"/>
            <ac:cxnSpMk id="180" creationId="{727CFA19-4B8E-F554-7561-369993BCAC20}"/>
          </ac:cxnSpMkLst>
        </pc:cxnChg>
      </pc:sldChg>
      <pc:sldChg chg="addSp delSp modSp mod">
        <pc:chgData name="Andrey Guskov" userId="b248e35349e538ee" providerId="LiveId" clId="{73C6DFDC-936D-4937-A6FC-AFF60BF11D24}" dt="2022-06-02T08:36:45.360" v="4339" actId="1076"/>
        <pc:sldMkLst>
          <pc:docMk/>
          <pc:sldMk cId="1500849921" sldId="420"/>
        </pc:sldMkLst>
        <pc:spChg chg="mod">
          <ac:chgData name="Andrey Guskov" userId="b248e35349e538ee" providerId="LiveId" clId="{73C6DFDC-936D-4937-A6FC-AFF60BF11D24}" dt="2022-06-02T05:18:08.301" v="3063" actId="14100"/>
          <ac:spMkLst>
            <pc:docMk/>
            <pc:sldMk cId="1500849921" sldId="420"/>
            <ac:spMk id="2" creationId="{9A07941A-F445-25E8-A39D-61D25F7BD32B}"/>
          </ac:spMkLst>
        </pc:spChg>
        <pc:spChg chg="mod">
          <ac:chgData name="Andrey Guskov" userId="b248e35349e538ee" providerId="LiveId" clId="{73C6DFDC-936D-4937-A6FC-AFF60BF11D24}" dt="2022-06-01T18:11:42.608" v="1332" actId="1076"/>
          <ac:spMkLst>
            <pc:docMk/>
            <pc:sldMk cId="1500849921" sldId="420"/>
            <ac:spMk id="79" creationId="{FFCC3A6B-2DC1-6716-B8D1-6D5C606A8290}"/>
          </ac:spMkLst>
        </pc:spChg>
        <pc:spChg chg="mod ord">
          <ac:chgData name="Andrey Guskov" userId="b248e35349e538ee" providerId="LiveId" clId="{73C6DFDC-936D-4937-A6FC-AFF60BF11D24}" dt="2022-06-02T08:36:41.118" v="4338" actId="1076"/>
          <ac:spMkLst>
            <pc:docMk/>
            <pc:sldMk cId="1500849921" sldId="420"/>
            <ac:spMk id="110" creationId="{8813784C-D6B9-2D72-81D1-868610D3685D}"/>
          </ac:spMkLst>
        </pc:spChg>
        <pc:spChg chg="add del mod">
          <ac:chgData name="Andrey Guskov" userId="b248e35349e538ee" providerId="LiveId" clId="{73C6DFDC-936D-4937-A6FC-AFF60BF11D24}" dt="2022-06-02T08:09:26.073" v="3902" actId="478"/>
          <ac:spMkLst>
            <pc:docMk/>
            <pc:sldMk cId="1500849921" sldId="420"/>
            <ac:spMk id="121" creationId="{09F6BA23-3D54-DF01-56B8-C8A00BD2C3C4}"/>
          </ac:spMkLst>
        </pc:spChg>
        <pc:picChg chg="add mod">
          <ac:chgData name="Andrey Guskov" userId="b248e35349e538ee" providerId="LiveId" clId="{73C6DFDC-936D-4937-A6FC-AFF60BF11D24}" dt="2022-06-01T18:37:27.118" v="1751" actId="1076"/>
          <ac:picMkLst>
            <pc:docMk/>
            <pc:sldMk cId="1500849921" sldId="420"/>
            <ac:picMk id="111" creationId="{21A51F3F-0B6E-F335-7F36-246CDCF0F2DE}"/>
          </ac:picMkLst>
        </pc:picChg>
        <pc:picChg chg="add mod">
          <ac:chgData name="Andrey Guskov" userId="b248e35349e538ee" providerId="LiveId" clId="{73C6DFDC-936D-4937-A6FC-AFF60BF11D24}" dt="2022-06-01T18:37:32.563" v="1753" actId="1076"/>
          <ac:picMkLst>
            <pc:docMk/>
            <pc:sldMk cId="1500849921" sldId="420"/>
            <ac:picMk id="116" creationId="{5780F05B-D8BD-AE5C-947C-6EF62188E6E2}"/>
          </ac:picMkLst>
        </pc:picChg>
        <pc:picChg chg="add del mod">
          <ac:chgData name="Andrey Guskov" userId="b248e35349e538ee" providerId="LiveId" clId="{73C6DFDC-936D-4937-A6FC-AFF60BF11D24}" dt="2022-06-01T18:39:42.619" v="1759"/>
          <ac:picMkLst>
            <pc:docMk/>
            <pc:sldMk cId="1500849921" sldId="420"/>
            <ac:picMk id="117" creationId="{7FC3872E-5064-CBE7-26EB-1A96216B0E57}"/>
          </ac:picMkLst>
        </pc:picChg>
        <pc:picChg chg="mod">
          <ac:chgData name="Andrey Guskov" userId="b248e35349e538ee" providerId="LiveId" clId="{73C6DFDC-936D-4937-A6FC-AFF60BF11D24}" dt="2022-06-01T18:38:44.723" v="1757" actId="1076"/>
          <ac:picMkLst>
            <pc:docMk/>
            <pc:sldMk cId="1500849921" sldId="420"/>
            <ac:picMk id="176" creationId="{6FAB4792-B426-7E8E-2EE8-F6833AD49C2E}"/>
          </ac:picMkLst>
        </pc:picChg>
        <pc:cxnChg chg="mod">
          <ac:chgData name="Andrey Guskov" userId="b248e35349e538ee" providerId="LiveId" clId="{73C6DFDC-936D-4937-A6FC-AFF60BF11D24}" dt="2022-06-02T08:36:45.360" v="4339" actId="1076"/>
          <ac:cxnSpMkLst>
            <pc:docMk/>
            <pc:sldMk cId="1500849921" sldId="420"/>
            <ac:cxnSpMk id="169" creationId="{0475E052-3F9C-94CC-F1AD-294823B2594F}"/>
          </ac:cxnSpMkLst>
        </pc:cxnChg>
      </pc:sldChg>
      <pc:sldChg chg="modSp del mod">
        <pc:chgData name="Andrey Guskov" userId="b248e35349e538ee" providerId="LiveId" clId="{73C6DFDC-936D-4937-A6FC-AFF60BF11D24}" dt="2022-06-02T07:50:03.402" v="3747" actId="47"/>
        <pc:sldMkLst>
          <pc:docMk/>
          <pc:sldMk cId="1809078862" sldId="421"/>
        </pc:sldMkLst>
        <pc:spChg chg="mod">
          <ac:chgData name="Andrey Guskov" userId="b248e35349e538ee" providerId="LiveId" clId="{73C6DFDC-936D-4937-A6FC-AFF60BF11D24}" dt="2022-06-02T05:09:47.428" v="2865" actId="108"/>
          <ac:spMkLst>
            <pc:docMk/>
            <pc:sldMk cId="1809078862" sldId="421"/>
            <ac:spMk id="2" creationId="{C5371542-E381-4DD3-80F0-E655BFFEF47C}"/>
          </ac:spMkLst>
        </pc:spChg>
      </pc:sldChg>
      <pc:sldChg chg="modSp del mod">
        <pc:chgData name="Andrey Guskov" userId="b248e35349e538ee" providerId="LiveId" clId="{73C6DFDC-936D-4937-A6FC-AFF60BF11D24}" dt="2022-06-02T04:54:57.536" v="2468" actId="47"/>
        <pc:sldMkLst>
          <pc:docMk/>
          <pc:sldMk cId="3499452658" sldId="422"/>
        </pc:sldMkLst>
        <pc:spChg chg="mod">
          <ac:chgData name="Andrey Guskov" userId="b248e35349e538ee" providerId="LiveId" clId="{73C6DFDC-936D-4937-A6FC-AFF60BF11D24}" dt="2022-06-02T04:29:45.226" v="1934" actId="20577"/>
          <ac:spMkLst>
            <pc:docMk/>
            <pc:sldMk cId="3499452658" sldId="422"/>
            <ac:spMk id="28" creationId="{0FFDC428-1567-2F0A-3D9D-15F7B0DA20BE}"/>
          </ac:spMkLst>
        </pc:spChg>
      </pc:sldChg>
      <pc:sldChg chg="del">
        <pc:chgData name="Andrey Guskov" userId="b248e35349e538ee" providerId="LiveId" clId="{73C6DFDC-936D-4937-A6FC-AFF60BF11D24}" dt="2022-06-02T09:10:50.369" v="4428" actId="47"/>
        <pc:sldMkLst>
          <pc:docMk/>
          <pc:sldMk cId="3928317569" sldId="423"/>
        </pc:sldMkLst>
      </pc:sldChg>
      <pc:sldChg chg="modSp del mod">
        <pc:chgData name="Andrey Guskov" userId="b248e35349e538ee" providerId="LiveId" clId="{73C6DFDC-936D-4937-A6FC-AFF60BF11D24}" dt="2022-06-02T07:50:13.355" v="3749" actId="47"/>
        <pc:sldMkLst>
          <pc:docMk/>
          <pc:sldMk cId="1584785533" sldId="424"/>
        </pc:sldMkLst>
        <pc:spChg chg="mod">
          <ac:chgData name="Andrey Guskov" userId="b248e35349e538ee" providerId="LiveId" clId="{73C6DFDC-936D-4937-A6FC-AFF60BF11D24}" dt="2022-06-02T05:03:38.344" v="2794" actId="20577"/>
          <ac:spMkLst>
            <pc:docMk/>
            <pc:sldMk cId="1584785533" sldId="424"/>
            <ac:spMk id="8" creationId="{00000000-0000-0000-0000-000000000000}"/>
          </ac:spMkLst>
        </pc:spChg>
      </pc:sldChg>
      <pc:sldChg chg="modSp mod">
        <pc:chgData name="Andrey Guskov" userId="b248e35349e538ee" providerId="LiveId" clId="{73C6DFDC-936D-4937-A6FC-AFF60BF11D24}" dt="2022-06-02T10:09:57.506" v="4443" actId="1076"/>
        <pc:sldMkLst>
          <pc:docMk/>
          <pc:sldMk cId="2076060608" sldId="425"/>
        </pc:sldMkLst>
        <pc:spChg chg="mod">
          <ac:chgData name="Andrey Guskov" userId="b248e35349e538ee" providerId="LiveId" clId="{73C6DFDC-936D-4937-A6FC-AFF60BF11D24}" dt="2022-06-02T04:26:02.275" v="1829" actId="2710"/>
          <ac:spMkLst>
            <pc:docMk/>
            <pc:sldMk cId="2076060608" sldId="425"/>
            <ac:spMk id="2" creationId="{05F762D5-167E-394D-911A-6E5E20115701}"/>
          </ac:spMkLst>
        </pc:spChg>
        <pc:spChg chg="mod">
          <ac:chgData name="Andrey Guskov" userId="b248e35349e538ee" providerId="LiveId" clId="{73C6DFDC-936D-4937-A6FC-AFF60BF11D24}" dt="2022-06-02T10:09:57.506" v="4443" actId="1076"/>
          <ac:spMkLst>
            <pc:docMk/>
            <pc:sldMk cId="2076060608" sldId="425"/>
            <ac:spMk id="8" creationId="{00000000-0000-0000-0000-000000000000}"/>
          </ac:spMkLst>
        </pc:spChg>
      </pc:sldChg>
      <pc:sldChg chg="addSp modSp mod">
        <pc:chgData name="Andrey Guskov" userId="b248e35349e538ee" providerId="LiveId" clId="{73C6DFDC-936D-4937-A6FC-AFF60BF11D24}" dt="2022-06-02T08:33:53.687" v="4329" actId="14100"/>
        <pc:sldMkLst>
          <pc:docMk/>
          <pc:sldMk cId="4228431234" sldId="426"/>
        </pc:sldMkLst>
        <pc:spChg chg="mod">
          <ac:chgData name="Andrey Guskov" userId="b248e35349e538ee" providerId="LiveId" clId="{73C6DFDC-936D-4937-A6FC-AFF60BF11D24}" dt="2022-06-02T07:49:14.429" v="3745" actId="1076"/>
          <ac:spMkLst>
            <pc:docMk/>
            <pc:sldMk cId="4228431234" sldId="426"/>
            <ac:spMk id="2" creationId="{F82EBEA6-6F89-2F36-73ED-3A6BB679EE04}"/>
          </ac:spMkLst>
        </pc:spChg>
        <pc:spChg chg="add mod">
          <ac:chgData name="Andrey Guskov" userId="b248e35349e538ee" providerId="LiveId" clId="{73C6DFDC-936D-4937-A6FC-AFF60BF11D24}" dt="2022-06-02T07:48:15.872" v="3669" actId="1076"/>
          <ac:spMkLst>
            <pc:docMk/>
            <pc:sldMk cId="4228431234" sldId="426"/>
            <ac:spMk id="3" creationId="{BC53F094-E980-9BF2-C571-1492235B5178}"/>
          </ac:spMkLst>
        </pc:spChg>
        <pc:spChg chg="mod">
          <ac:chgData name="Andrey Guskov" userId="b248e35349e538ee" providerId="LiveId" clId="{73C6DFDC-936D-4937-A6FC-AFF60BF11D24}" dt="2022-06-02T08:33:48.691" v="4328" actId="20577"/>
          <ac:spMkLst>
            <pc:docMk/>
            <pc:sldMk cId="4228431234" sldId="426"/>
            <ac:spMk id="4" creationId="{D7B1B7B4-31BD-BAEB-2EC7-961C8041342F}"/>
          </ac:spMkLst>
        </pc:spChg>
        <pc:spChg chg="mod">
          <ac:chgData name="Andrey Guskov" userId="b248e35349e538ee" providerId="LiveId" clId="{73C6DFDC-936D-4937-A6FC-AFF60BF11D24}" dt="2022-06-02T08:33:53.687" v="4329" actId="14100"/>
          <ac:spMkLst>
            <pc:docMk/>
            <pc:sldMk cId="4228431234" sldId="426"/>
            <ac:spMk id="9" creationId="{95A1D6D7-75A6-5E3D-B3DE-E2210B39F768}"/>
          </ac:spMkLst>
        </pc:spChg>
        <pc:spChg chg="mod">
          <ac:chgData name="Andrey Guskov" userId="b248e35349e538ee" providerId="LiveId" clId="{73C6DFDC-936D-4937-A6FC-AFF60BF11D24}" dt="2022-06-02T07:48:09.619" v="3668" actId="1036"/>
          <ac:spMkLst>
            <pc:docMk/>
            <pc:sldMk cId="4228431234" sldId="426"/>
            <ac:spMk id="12" creationId="{D4DDEE69-939F-C5A8-B31A-19ECCABF82E0}"/>
          </ac:spMkLst>
        </pc:spChg>
        <pc:graphicFrameChg chg="mod">
          <ac:chgData name="Andrey Guskov" userId="b248e35349e538ee" providerId="LiveId" clId="{73C6DFDC-936D-4937-A6FC-AFF60BF11D24}" dt="2022-06-02T07:48:57.492" v="3726"/>
          <ac:graphicFrameMkLst>
            <pc:docMk/>
            <pc:sldMk cId="4228431234" sldId="426"/>
            <ac:graphicFrameMk id="5" creationId="{C36F26CE-1734-47B5-0BD1-60EB757719AC}"/>
          </ac:graphicFrameMkLst>
        </pc:graphicFrameChg>
      </pc:sldChg>
      <pc:sldChg chg="delSp modSp mod">
        <pc:chgData name="Andrey Guskov" userId="b248e35349e538ee" providerId="LiveId" clId="{73C6DFDC-936D-4937-A6FC-AFF60BF11D24}" dt="2022-06-02T08:46:28.741" v="4358" actId="20577"/>
        <pc:sldMkLst>
          <pc:docMk/>
          <pc:sldMk cId="958897445" sldId="427"/>
        </pc:sldMkLst>
        <pc:spChg chg="mod">
          <ac:chgData name="Andrey Guskov" userId="b248e35349e538ee" providerId="LiveId" clId="{73C6DFDC-936D-4937-A6FC-AFF60BF11D24}" dt="2022-06-02T04:58:58.531" v="2589" actId="20577"/>
          <ac:spMkLst>
            <pc:docMk/>
            <pc:sldMk cId="958897445" sldId="427"/>
            <ac:spMk id="2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4:58:28.529" v="2585" actId="1076"/>
          <ac:spMkLst>
            <pc:docMk/>
            <pc:sldMk cId="958897445" sldId="427"/>
            <ac:spMk id="3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5:03:20.174" v="2782" actId="20577"/>
          <ac:spMkLst>
            <pc:docMk/>
            <pc:sldMk cId="958897445" sldId="427"/>
            <ac:spMk id="4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8:46:28.741" v="4358" actId="20577"/>
          <ac:spMkLst>
            <pc:docMk/>
            <pc:sldMk cId="958897445" sldId="427"/>
            <ac:spMk id="10" creationId="{455EE6AD-3588-48B1-8688-9591040639C5}"/>
          </ac:spMkLst>
        </pc:spChg>
        <pc:spChg chg="mod">
          <ac:chgData name="Andrey Guskov" userId="b248e35349e538ee" providerId="LiveId" clId="{73C6DFDC-936D-4937-A6FC-AFF60BF11D24}" dt="2022-06-02T07:51:12.703" v="3805" actId="1038"/>
          <ac:spMkLst>
            <pc:docMk/>
            <pc:sldMk cId="958897445" sldId="427"/>
            <ac:spMk id="11" creationId="{00000000-0000-0000-0000-000000000000}"/>
          </ac:spMkLst>
        </pc:spChg>
        <pc:spChg chg="del">
          <ac:chgData name="Andrey Guskov" userId="b248e35349e538ee" providerId="LiveId" clId="{73C6DFDC-936D-4937-A6FC-AFF60BF11D24}" dt="2022-06-02T08:12:57.728" v="3941" actId="478"/>
          <ac:spMkLst>
            <pc:docMk/>
            <pc:sldMk cId="958897445" sldId="427"/>
            <ac:spMk id="14" creationId="{08868310-784E-4687-846B-28DE4216F2E9}"/>
          </ac:spMkLst>
        </pc:spChg>
        <pc:spChg chg="mod">
          <ac:chgData name="Andrey Guskov" userId="b248e35349e538ee" providerId="LiveId" clId="{73C6DFDC-936D-4937-A6FC-AFF60BF11D24}" dt="2022-06-02T05:00:10.255" v="2655" actId="20577"/>
          <ac:spMkLst>
            <pc:docMk/>
            <pc:sldMk cId="958897445" sldId="427"/>
            <ac:spMk id="16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7:37:25.080" v="3590" actId="1076"/>
          <ac:spMkLst>
            <pc:docMk/>
            <pc:sldMk cId="958897445" sldId="427"/>
            <ac:spMk id="17" creationId="{00000000-0000-0000-0000-000000000000}"/>
          </ac:spMkLst>
        </pc:spChg>
      </pc:sldChg>
      <pc:sldChg chg="add">
        <pc:chgData name="Andrey Guskov" userId="b248e35349e538ee" providerId="LiveId" clId="{73C6DFDC-936D-4937-A6FC-AFF60BF11D24}" dt="2022-06-01T14:15:21.781" v="216"/>
        <pc:sldMkLst>
          <pc:docMk/>
          <pc:sldMk cId="3035818288" sldId="428"/>
        </pc:sldMkLst>
      </pc:sldChg>
      <pc:sldChg chg="addSp delSp modSp new mod">
        <pc:chgData name="Andrey Guskov" userId="b248e35349e538ee" providerId="LiveId" clId="{73C6DFDC-936D-4937-A6FC-AFF60BF11D24}" dt="2022-06-02T08:34:41.629" v="4332" actId="1582"/>
        <pc:sldMkLst>
          <pc:docMk/>
          <pc:sldMk cId="3034156809" sldId="429"/>
        </pc:sldMkLst>
        <pc:spChg chg="del">
          <ac:chgData name="Andrey Guskov" userId="b248e35349e538ee" providerId="LiveId" clId="{73C6DFDC-936D-4937-A6FC-AFF60BF11D24}" dt="2022-06-01T17:29:04.630" v="962" actId="478"/>
          <ac:spMkLst>
            <pc:docMk/>
            <pc:sldMk cId="3034156809" sldId="429"/>
            <ac:spMk id="2" creationId="{DF93D444-A003-9722-FAEA-809069C2D3BD}"/>
          </ac:spMkLst>
        </pc:spChg>
        <pc:spChg chg="mod">
          <ac:chgData name="Andrey Guskov" userId="b248e35349e538ee" providerId="LiveId" clId="{73C6DFDC-936D-4937-A6FC-AFF60BF11D24}" dt="2022-06-02T07:52:37.331" v="3859" actId="1076"/>
          <ac:spMkLst>
            <pc:docMk/>
            <pc:sldMk cId="3034156809" sldId="429"/>
            <ac:spMk id="3" creationId="{F1756B16-5D99-A725-D8BF-31FAF5347413}"/>
          </ac:spMkLst>
        </pc:spChg>
        <pc:spChg chg="add mod">
          <ac:chgData name="Andrey Guskov" userId="b248e35349e538ee" providerId="LiveId" clId="{73C6DFDC-936D-4937-A6FC-AFF60BF11D24}" dt="2022-06-02T05:18:15.877" v="3069" actId="5793"/>
          <ac:spMkLst>
            <pc:docMk/>
            <pc:sldMk cId="3034156809" sldId="429"/>
            <ac:spMk id="4" creationId="{11CD6FF7-EC3A-DE5D-90DA-33FD7F2EE413}"/>
          </ac:spMkLst>
        </pc:spChg>
        <pc:spChg chg="add mod">
          <ac:chgData name="Andrey Guskov" userId="b248e35349e538ee" providerId="LiveId" clId="{73C6DFDC-936D-4937-A6FC-AFF60BF11D24}" dt="2022-06-02T07:54:40.048" v="3871" actId="1076"/>
          <ac:spMkLst>
            <pc:docMk/>
            <pc:sldMk cId="3034156809" sldId="429"/>
            <ac:spMk id="8" creationId="{32D83F51-D58D-CDC7-4C82-9DE9B8A474C6}"/>
          </ac:spMkLst>
        </pc:spChg>
        <pc:spChg chg="add mod">
          <ac:chgData name="Andrey Guskov" userId="b248e35349e538ee" providerId="LiveId" clId="{73C6DFDC-936D-4937-A6FC-AFF60BF11D24}" dt="2022-06-02T07:54:36.646" v="3870" actId="1076"/>
          <ac:spMkLst>
            <pc:docMk/>
            <pc:sldMk cId="3034156809" sldId="429"/>
            <ac:spMk id="9" creationId="{03E43222-460E-2AC9-9B1B-989E44613C19}"/>
          </ac:spMkLst>
        </pc:spChg>
        <pc:spChg chg="add mod">
          <ac:chgData name="Andrey Guskov" userId="b248e35349e538ee" providerId="LiveId" clId="{73C6DFDC-936D-4937-A6FC-AFF60BF11D24}" dt="2022-06-02T07:56:14.950" v="3899" actId="1076"/>
          <ac:spMkLst>
            <pc:docMk/>
            <pc:sldMk cId="3034156809" sldId="429"/>
            <ac:spMk id="10" creationId="{2FC8B8B0-730F-16ED-D9E8-FC77CB141E25}"/>
          </ac:spMkLst>
        </pc:spChg>
        <pc:spChg chg="add mod">
          <ac:chgData name="Andrey Guskov" userId="b248e35349e538ee" providerId="LiveId" clId="{73C6DFDC-936D-4937-A6FC-AFF60BF11D24}" dt="2022-06-02T07:55:10.695" v="3888" actId="14100"/>
          <ac:spMkLst>
            <pc:docMk/>
            <pc:sldMk cId="3034156809" sldId="429"/>
            <ac:spMk id="11" creationId="{920289D1-91CD-77F9-FB6F-B4E2BA316D68}"/>
          </ac:spMkLst>
        </pc:spChg>
        <pc:spChg chg="mod">
          <ac:chgData name="Andrey Guskov" userId="b248e35349e538ee" providerId="LiveId" clId="{73C6DFDC-936D-4937-A6FC-AFF60BF11D24}" dt="2022-06-01T18:22:18.748" v="1578" actId="1036"/>
          <ac:spMkLst>
            <pc:docMk/>
            <pc:sldMk cId="3034156809" sldId="429"/>
            <ac:spMk id="13" creationId="{ACCD912D-E628-BD93-B4D5-2C0179126A5F}"/>
          </ac:spMkLst>
        </pc:spChg>
        <pc:spChg chg="mod">
          <ac:chgData name="Andrey Guskov" userId="b248e35349e538ee" providerId="LiveId" clId="{73C6DFDC-936D-4937-A6FC-AFF60BF11D24}" dt="2022-06-01T18:22:18.748" v="1578" actId="1036"/>
          <ac:spMkLst>
            <pc:docMk/>
            <pc:sldMk cId="3034156809" sldId="429"/>
            <ac:spMk id="14" creationId="{3C1AD850-D275-F513-4C40-E2B76CAAC18D}"/>
          </ac:spMkLst>
        </pc:spChg>
        <pc:spChg chg="add mod">
          <ac:chgData name="Andrey Guskov" userId="b248e35349e538ee" providerId="LiveId" clId="{73C6DFDC-936D-4937-A6FC-AFF60BF11D24}" dt="2022-06-02T07:55:47.602" v="3893" actId="1076"/>
          <ac:spMkLst>
            <pc:docMk/>
            <pc:sldMk cId="3034156809" sldId="429"/>
            <ac:spMk id="15" creationId="{5148B328-A7B9-4CF4-397B-B3CA336AA594}"/>
          </ac:spMkLst>
        </pc:spChg>
        <pc:spChg chg="add del mod">
          <ac:chgData name="Andrey Guskov" userId="b248e35349e538ee" providerId="LiveId" clId="{73C6DFDC-936D-4937-A6FC-AFF60BF11D24}" dt="2022-06-01T17:39:06.255" v="1058" actId="478"/>
          <ac:spMkLst>
            <pc:docMk/>
            <pc:sldMk cId="3034156809" sldId="429"/>
            <ac:spMk id="16" creationId="{AA1A7BE5-F1A2-578C-8815-DCC1189966B1}"/>
          </ac:spMkLst>
        </pc:spChg>
        <pc:spChg chg="add mod">
          <ac:chgData name="Andrey Guskov" userId="b248e35349e538ee" providerId="LiveId" clId="{73C6DFDC-936D-4937-A6FC-AFF60BF11D24}" dt="2022-06-02T07:55:36.594" v="3891" actId="1076"/>
          <ac:spMkLst>
            <pc:docMk/>
            <pc:sldMk cId="3034156809" sldId="429"/>
            <ac:spMk id="17" creationId="{F442F3F4-5543-FA07-000F-6678FEF73350}"/>
          </ac:spMkLst>
        </pc:spChg>
        <pc:spChg chg="add mod">
          <ac:chgData name="Andrey Guskov" userId="b248e35349e538ee" providerId="LiveId" clId="{73C6DFDC-936D-4937-A6FC-AFF60BF11D24}" dt="2022-06-02T07:55:36.594" v="3891" actId="1076"/>
          <ac:spMkLst>
            <pc:docMk/>
            <pc:sldMk cId="3034156809" sldId="429"/>
            <ac:spMk id="18" creationId="{A14C4E44-971E-5152-9482-86DE6BC93AD6}"/>
          </ac:spMkLst>
        </pc:spChg>
        <pc:spChg chg="add mod">
          <ac:chgData name="Andrey Guskov" userId="b248e35349e538ee" providerId="LiveId" clId="{73C6DFDC-936D-4937-A6FC-AFF60BF11D24}" dt="2022-06-02T07:55:36.594" v="3891" actId="1076"/>
          <ac:spMkLst>
            <pc:docMk/>
            <pc:sldMk cId="3034156809" sldId="429"/>
            <ac:spMk id="19" creationId="{30CC9942-2278-1655-8B5E-F9D852E3EE4C}"/>
          </ac:spMkLst>
        </pc:spChg>
        <pc:spChg chg="add mod">
          <ac:chgData name="Andrey Guskov" userId="b248e35349e538ee" providerId="LiveId" clId="{73C6DFDC-936D-4937-A6FC-AFF60BF11D24}" dt="2022-06-02T07:56:22.344" v="3900" actId="1076"/>
          <ac:spMkLst>
            <pc:docMk/>
            <pc:sldMk cId="3034156809" sldId="429"/>
            <ac:spMk id="22" creationId="{68030345-F73B-E35A-7739-97808C71FAC4}"/>
          </ac:spMkLst>
        </pc:spChg>
        <pc:spChg chg="add mod">
          <ac:chgData name="Andrey Guskov" userId="b248e35349e538ee" providerId="LiveId" clId="{73C6DFDC-936D-4937-A6FC-AFF60BF11D24}" dt="2022-06-02T07:56:12.406" v="3898" actId="1076"/>
          <ac:spMkLst>
            <pc:docMk/>
            <pc:sldMk cId="3034156809" sldId="429"/>
            <ac:spMk id="24" creationId="{F663AFE8-960A-71B7-6402-2D2845DAFBDB}"/>
          </ac:spMkLst>
        </pc:spChg>
        <pc:spChg chg="add mod">
          <ac:chgData name="Andrey Guskov" userId="b248e35349e538ee" providerId="LiveId" clId="{73C6DFDC-936D-4937-A6FC-AFF60BF11D24}" dt="2022-06-02T07:56:10.048" v="3896" actId="1076"/>
          <ac:spMkLst>
            <pc:docMk/>
            <pc:sldMk cId="3034156809" sldId="429"/>
            <ac:spMk id="26" creationId="{B4E4F580-20F9-DBC8-BB63-20ADBD7D00CB}"/>
          </ac:spMkLst>
        </pc:spChg>
        <pc:spChg chg="add mod">
          <ac:chgData name="Andrey Guskov" userId="b248e35349e538ee" providerId="LiveId" clId="{73C6DFDC-936D-4937-A6FC-AFF60BF11D24}" dt="2022-06-02T07:55:36.594" v="3891" actId="1076"/>
          <ac:spMkLst>
            <pc:docMk/>
            <pc:sldMk cId="3034156809" sldId="429"/>
            <ac:spMk id="27" creationId="{4B95FFBE-1AEB-607B-DD75-F1AF93B907F4}"/>
          </ac:spMkLst>
        </pc:spChg>
        <pc:spChg chg="add mod">
          <ac:chgData name="Andrey Guskov" userId="b248e35349e538ee" providerId="LiveId" clId="{73C6DFDC-936D-4937-A6FC-AFF60BF11D24}" dt="2022-06-02T07:27:07.994" v="3494" actId="1076"/>
          <ac:spMkLst>
            <pc:docMk/>
            <pc:sldMk cId="3034156809" sldId="429"/>
            <ac:spMk id="39" creationId="{ECFC4A11-C2BC-5ECD-22BF-5E8EE74C2A46}"/>
          </ac:spMkLst>
        </pc:spChg>
        <pc:spChg chg="mod">
          <ac:chgData name="Andrey Guskov" userId="b248e35349e538ee" providerId="LiveId" clId="{73C6DFDC-936D-4937-A6FC-AFF60BF11D24}" dt="2022-06-01T18:06:32.304" v="1285" actId="1076"/>
          <ac:spMkLst>
            <pc:docMk/>
            <pc:sldMk cId="3034156809" sldId="429"/>
            <ac:spMk id="48" creationId="{C74D5121-633D-767E-97B2-EE3865716FB2}"/>
          </ac:spMkLst>
        </pc:spChg>
        <pc:spChg chg="mod">
          <ac:chgData name="Andrey Guskov" userId="b248e35349e538ee" providerId="LiveId" clId="{73C6DFDC-936D-4937-A6FC-AFF60BF11D24}" dt="2022-06-01T18:08:36.427" v="1323" actId="554"/>
          <ac:spMkLst>
            <pc:docMk/>
            <pc:sldMk cId="3034156809" sldId="429"/>
            <ac:spMk id="53" creationId="{25F5C141-D7BE-7958-748A-AA87BA4AB7B8}"/>
          </ac:spMkLst>
        </pc:spChg>
        <pc:spChg chg="mod">
          <ac:chgData name="Andrey Guskov" userId="b248e35349e538ee" providerId="LiveId" clId="{73C6DFDC-936D-4937-A6FC-AFF60BF11D24}" dt="2022-06-01T18:08:36.427" v="1323" actId="554"/>
          <ac:spMkLst>
            <pc:docMk/>
            <pc:sldMk cId="3034156809" sldId="429"/>
            <ac:spMk id="57" creationId="{7833F28D-ACB5-891E-4074-D4AD631C7098}"/>
          </ac:spMkLst>
        </pc:spChg>
        <pc:spChg chg="add mod">
          <ac:chgData name="Andrey Guskov" userId="b248e35349e538ee" providerId="LiveId" clId="{73C6DFDC-936D-4937-A6FC-AFF60BF11D24}" dt="2022-06-01T18:22:18.748" v="1578" actId="1036"/>
          <ac:spMkLst>
            <pc:docMk/>
            <pc:sldMk cId="3034156809" sldId="429"/>
            <ac:spMk id="58" creationId="{D1BE184A-B3A2-7D15-98F5-006B05B5F0E1}"/>
          </ac:spMkLst>
        </pc:spChg>
        <pc:spChg chg="mod">
          <ac:chgData name="Andrey Guskov" userId="b248e35349e538ee" providerId="LiveId" clId="{73C6DFDC-936D-4937-A6FC-AFF60BF11D24}" dt="2022-06-01T18:22:18.748" v="1578" actId="1036"/>
          <ac:spMkLst>
            <pc:docMk/>
            <pc:sldMk cId="3034156809" sldId="429"/>
            <ac:spMk id="63" creationId="{03E03847-591F-C5E6-2511-3A51BA568588}"/>
          </ac:spMkLst>
        </pc:spChg>
        <pc:spChg chg="add mod">
          <ac:chgData name="Andrey Guskov" userId="b248e35349e538ee" providerId="LiveId" clId="{73C6DFDC-936D-4937-A6FC-AFF60BF11D24}" dt="2022-06-02T07:55:36.594" v="3891" actId="1076"/>
          <ac:spMkLst>
            <pc:docMk/>
            <pc:sldMk cId="3034156809" sldId="429"/>
            <ac:spMk id="65" creationId="{7469AC0A-594B-A093-E6E3-3C2A152EED0B}"/>
          </ac:spMkLst>
        </pc:spChg>
        <pc:spChg chg="mod">
          <ac:chgData name="Andrey Guskov" userId="b248e35349e538ee" providerId="LiveId" clId="{73C6DFDC-936D-4937-A6FC-AFF60BF11D24}" dt="2022-06-01T18:22:18.748" v="1578" actId="1036"/>
          <ac:spMkLst>
            <pc:docMk/>
            <pc:sldMk cId="3034156809" sldId="429"/>
            <ac:spMk id="69" creationId="{2DFB3B92-4978-2698-505F-CA10B1B4853A}"/>
          </ac:spMkLst>
        </pc:spChg>
        <pc:spChg chg="mod">
          <ac:chgData name="Andrey Guskov" userId="b248e35349e538ee" providerId="LiveId" clId="{73C6DFDC-936D-4937-A6FC-AFF60BF11D24}" dt="2022-06-01T18:22:18.748" v="1578" actId="1036"/>
          <ac:spMkLst>
            <pc:docMk/>
            <pc:sldMk cId="3034156809" sldId="429"/>
            <ac:spMk id="73" creationId="{E7D25030-BD0A-C487-61CF-916099C2CF46}"/>
          </ac:spMkLst>
        </pc:spChg>
        <pc:spChg chg="mod">
          <ac:chgData name="Andrey Guskov" userId="b248e35349e538ee" providerId="LiveId" clId="{73C6DFDC-936D-4937-A6FC-AFF60BF11D24}" dt="2022-06-02T07:27:14.453" v="3497" actId="1076"/>
          <ac:spMkLst>
            <pc:docMk/>
            <pc:sldMk cId="3034156809" sldId="429"/>
            <ac:spMk id="75" creationId="{C9C80AC8-F240-2B7E-75F6-884CD5F0747A}"/>
          </ac:spMkLst>
        </pc:spChg>
        <pc:spChg chg="add mod">
          <ac:chgData name="Andrey Guskov" userId="b248e35349e538ee" providerId="LiveId" clId="{73C6DFDC-936D-4937-A6FC-AFF60BF11D24}" dt="2022-06-01T18:22:18.748" v="1578" actId="1036"/>
          <ac:spMkLst>
            <pc:docMk/>
            <pc:sldMk cId="3034156809" sldId="429"/>
            <ac:spMk id="77" creationId="{39D7403D-AEFC-45CF-660E-416D34B87244}"/>
          </ac:spMkLst>
        </pc:spChg>
        <pc:spChg chg="add mod">
          <ac:chgData name="Andrey Guskov" userId="b248e35349e538ee" providerId="LiveId" clId="{73C6DFDC-936D-4937-A6FC-AFF60BF11D24}" dt="2022-06-02T07:52:36.988" v="3858" actId="1076"/>
          <ac:spMkLst>
            <pc:docMk/>
            <pc:sldMk cId="3034156809" sldId="429"/>
            <ac:spMk id="79" creationId="{5F94D9A9-F58D-C53B-493A-699D19CF8030}"/>
          </ac:spMkLst>
        </pc:spChg>
        <pc:spChg chg="mod">
          <ac:chgData name="Andrey Guskov" userId="b248e35349e538ee" providerId="LiveId" clId="{73C6DFDC-936D-4937-A6FC-AFF60BF11D24}" dt="2022-06-02T07:52:35.008" v="3857" actId="1076"/>
          <ac:spMkLst>
            <pc:docMk/>
            <pc:sldMk cId="3034156809" sldId="429"/>
            <ac:spMk id="83" creationId="{A9CE7DAD-9A83-AC3D-DFFE-EE317B3B9DB2}"/>
          </ac:spMkLst>
        </pc:spChg>
        <pc:spChg chg="add mod">
          <ac:chgData name="Andrey Guskov" userId="b248e35349e538ee" providerId="LiveId" clId="{73C6DFDC-936D-4937-A6FC-AFF60BF11D24}" dt="2022-06-02T07:27:06.105" v="3493" actId="1076"/>
          <ac:spMkLst>
            <pc:docMk/>
            <pc:sldMk cId="3034156809" sldId="429"/>
            <ac:spMk id="87" creationId="{33A6BD21-0401-C906-9D5C-5F9B462506E4}"/>
          </ac:spMkLst>
        </pc:spChg>
        <pc:spChg chg="add mod">
          <ac:chgData name="Andrey Guskov" userId="b248e35349e538ee" providerId="LiveId" clId="{73C6DFDC-936D-4937-A6FC-AFF60BF11D24}" dt="2022-06-01T18:22:18.748" v="1578" actId="1036"/>
          <ac:spMkLst>
            <pc:docMk/>
            <pc:sldMk cId="3034156809" sldId="429"/>
            <ac:spMk id="94" creationId="{E997E4FB-1518-4610-E1A0-2168C321C899}"/>
          </ac:spMkLst>
        </pc:spChg>
        <pc:spChg chg="add mod ord">
          <ac:chgData name="Andrey Guskov" userId="b248e35349e538ee" providerId="LiveId" clId="{73C6DFDC-936D-4937-A6FC-AFF60BF11D24}" dt="2022-06-01T18:22:18.748" v="1578" actId="1036"/>
          <ac:spMkLst>
            <pc:docMk/>
            <pc:sldMk cId="3034156809" sldId="429"/>
            <ac:spMk id="95" creationId="{24C9F76A-ADC2-711E-8613-D98FB217F509}"/>
          </ac:spMkLst>
        </pc:spChg>
        <pc:spChg chg="mod">
          <ac:chgData name="Andrey Guskov" userId="b248e35349e538ee" providerId="LiveId" clId="{73C6DFDC-936D-4937-A6FC-AFF60BF11D24}" dt="2022-06-01T18:22:18.748" v="1578" actId="1036"/>
          <ac:spMkLst>
            <pc:docMk/>
            <pc:sldMk cId="3034156809" sldId="429"/>
            <ac:spMk id="99" creationId="{379CEA2E-72E9-9A71-B028-5B964C83B168}"/>
          </ac:spMkLst>
        </pc:spChg>
        <pc:spChg chg="mod">
          <ac:chgData name="Andrey Guskov" userId="b248e35349e538ee" providerId="LiveId" clId="{73C6DFDC-936D-4937-A6FC-AFF60BF11D24}" dt="2022-06-01T18:22:18.748" v="1578" actId="1036"/>
          <ac:spMkLst>
            <pc:docMk/>
            <pc:sldMk cId="3034156809" sldId="429"/>
            <ac:spMk id="100" creationId="{51FDFD26-9831-B2F8-8E7B-B93D367100D5}"/>
          </ac:spMkLst>
        </pc:spChg>
        <pc:spChg chg="add mod">
          <ac:chgData name="Andrey Guskov" userId="b248e35349e538ee" providerId="LiveId" clId="{73C6DFDC-936D-4937-A6FC-AFF60BF11D24}" dt="2022-06-02T07:53:23.639" v="3862" actId="1076"/>
          <ac:spMkLst>
            <pc:docMk/>
            <pc:sldMk cId="3034156809" sldId="429"/>
            <ac:spMk id="105" creationId="{77C68DD1-92E2-9623-527B-22A276159644}"/>
          </ac:spMkLst>
        </pc:spChg>
        <pc:spChg chg="add mod">
          <ac:chgData name="Andrey Guskov" userId="b248e35349e538ee" providerId="LiveId" clId="{73C6DFDC-936D-4937-A6FC-AFF60BF11D24}" dt="2022-06-02T07:53:32.994" v="3865" actId="1076"/>
          <ac:spMkLst>
            <pc:docMk/>
            <pc:sldMk cId="3034156809" sldId="429"/>
            <ac:spMk id="106" creationId="{2DB72EC6-D36B-0558-32C1-2C1EC875A94F}"/>
          </ac:spMkLst>
        </pc:spChg>
        <pc:grpChg chg="add mod">
          <ac:chgData name="Andrey Guskov" userId="b248e35349e538ee" providerId="LiveId" clId="{73C6DFDC-936D-4937-A6FC-AFF60BF11D24}" dt="2022-06-02T07:55:47.602" v="3893" actId="1076"/>
          <ac:grpSpMkLst>
            <pc:docMk/>
            <pc:sldMk cId="3034156809" sldId="429"/>
            <ac:grpSpMk id="12" creationId="{D98B7887-77D6-AD3D-474A-8120E64E6ABE}"/>
          </ac:grpSpMkLst>
        </pc:grpChg>
        <pc:grpChg chg="add mod">
          <ac:chgData name="Andrey Guskov" userId="b248e35349e538ee" providerId="LiveId" clId="{73C6DFDC-936D-4937-A6FC-AFF60BF11D24}" dt="2022-06-01T18:06:34.507" v="1287" actId="164"/>
          <ac:grpSpMkLst>
            <pc:docMk/>
            <pc:sldMk cId="3034156809" sldId="429"/>
            <ac:grpSpMk id="43" creationId="{345C4C1C-E44E-EDE1-02D6-AFBFF09DC695}"/>
          </ac:grpSpMkLst>
        </pc:grpChg>
        <pc:grpChg chg="add mod">
          <ac:chgData name="Andrey Guskov" userId="b248e35349e538ee" providerId="LiveId" clId="{73C6DFDC-936D-4937-A6FC-AFF60BF11D24}" dt="2022-06-02T07:27:07.994" v="3494" actId="1076"/>
          <ac:grpSpMkLst>
            <pc:docMk/>
            <pc:sldMk cId="3034156809" sldId="429"/>
            <ac:grpSpMk id="44" creationId="{CF4956D8-32C0-795D-3F05-D93667E83DBD}"/>
          </ac:grpSpMkLst>
        </pc:grpChg>
        <pc:grpChg chg="add del mod">
          <ac:chgData name="Andrey Guskov" userId="b248e35349e538ee" providerId="LiveId" clId="{73C6DFDC-936D-4937-A6FC-AFF60BF11D24}" dt="2022-06-01T18:06:33.123" v="1286"/>
          <ac:grpSpMkLst>
            <pc:docMk/>
            <pc:sldMk cId="3034156809" sldId="429"/>
            <ac:grpSpMk id="45" creationId="{8940F800-7B14-C9D7-9ABC-8F09D5A85CD3}"/>
          </ac:grpSpMkLst>
        </pc:grpChg>
        <pc:grpChg chg="add mod">
          <ac:chgData name="Andrey Guskov" userId="b248e35349e538ee" providerId="LiveId" clId="{73C6DFDC-936D-4937-A6FC-AFF60BF11D24}" dt="2022-06-01T18:22:18.748" v="1578" actId="1036"/>
          <ac:grpSpMkLst>
            <pc:docMk/>
            <pc:sldMk cId="3034156809" sldId="429"/>
            <ac:grpSpMk id="49" creationId="{FCA3C5DA-0888-CCF5-1702-3541C918C047}"/>
          </ac:grpSpMkLst>
        </pc:grpChg>
        <pc:grpChg chg="add del mod">
          <ac:chgData name="Andrey Guskov" userId="b248e35349e538ee" providerId="LiveId" clId="{73C6DFDC-936D-4937-A6FC-AFF60BF11D24}" dt="2022-06-01T18:13:13.087" v="1414" actId="478"/>
          <ac:grpSpMkLst>
            <pc:docMk/>
            <pc:sldMk cId="3034156809" sldId="429"/>
            <ac:grpSpMk id="50" creationId="{001579B5-D3B7-AFE4-4493-52088310696C}"/>
          </ac:grpSpMkLst>
        </pc:grpChg>
        <pc:grpChg chg="add del mod">
          <ac:chgData name="Andrey Guskov" userId="b248e35349e538ee" providerId="LiveId" clId="{73C6DFDC-936D-4937-A6FC-AFF60BF11D24}" dt="2022-06-01T18:13:13.843" v="1415" actId="478"/>
          <ac:grpSpMkLst>
            <pc:docMk/>
            <pc:sldMk cId="3034156809" sldId="429"/>
            <ac:grpSpMk id="54" creationId="{E5E9F294-21FA-C2C5-DB50-9B3B5412737B}"/>
          </ac:grpSpMkLst>
        </pc:grpChg>
        <pc:grpChg chg="add mod">
          <ac:chgData name="Andrey Guskov" userId="b248e35349e538ee" providerId="LiveId" clId="{73C6DFDC-936D-4937-A6FC-AFF60BF11D24}" dt="2022-06-01T18:22:18.748" v="1578" actId="1036"/>
          <ac:grpSpMkLst>
            <pc:docMk/>
            <pc:sldMk cId="3034156809" sldId="429"/>
            <ac:grpSpMk id="60" creationId="{6ED7A7B3-F8D0-EDDE-3353-D7B374D0450E}"/>
          </ac:grpSpMkLst>
        </pc:grpChg>
        <pc:grpChg chg="add mod">
          <ac:chgData name="Andrey Guskov" userId="b248e35349e538ee" providerId="LiveId" clId="{73C6DFDC-936D-4937-A6FC-AFF60BF11D24}" dt="2022-06-01T18:22:18.748" v="1578" actId="1036"/>
          <ac:grpSpMkLst>
            <pc:docMk/>
            <pc:sldMk cId="3034156809" sldId="429"/>
            <ac:grpSpMk id="66" creationId="{DC9C3E14-41FB-711D-005C-7EF304BDABCA}"/>
          </ac:grpSpMkLst>
        </pc:grpChg>
        <pc:grpChg chg="add mod">
          <ac:chgData name="Andrey Guskov" userId="b248e35349e538ee" providerId="LiveId" clId="{73C6DFDC-936D-4937-A6FC-AFF60BF11D24}" dt="2022-06-01T18:22:18.748" v="1578" actId="1036"/>
          <ac:grpSpMkLst>
            <pc:docMk/>
            <pc:sldMk cId="3034156809" sldId="429"/>
            <ac:grpSpMk id="70" creationId="{FE6A6AD2-456B-04A4-AA24-CEEADCDD5ED2}"/>
          </ac:grpSpMkLst>
        </pc:grpChg>
        <pc:grpChg chg="add mod">
          <ac:chgData name="Andrey Guskov" userId="b248e35349e538ee" providerId="LiveId" clId="{73C6DFDC-936D-4937-A6FC-AFF60BF11D24}" dt="2022-06-02T07:27:14.453" v="3497" actId="1076"/>
          <ac:grpSpMkLst>
            <pc:docMk/>
            <pc:sldMk cId="3034156809" sldId="429"/>
            <ac:grpSpMk id="74" creationId="{EC42CFDE-600C-FC95-7EA1-67A5C53C317D}"/>
          </ac:grpSpMkLst>
        </pc:grpChg>
        <pc:grpChg chg="add mod">
          <ac:chgData name="Andrey Guskov" userId="b248e35349e538ee" providerId="LiveId" clId="{73C6DFDC-936D-4937-A6FC-AFF60BF11D24}" dt="2022-06-02T07:52:35.008" v="3857" actId="1076"/>
          <ac:grpSpMkLst>
            <pc:docMk/>
            <pc:sldMk cId="3034156809" sldId="429"/>
            <ac:grpSpMk id="82" creationId="{E4654784-2F8E-CB48-7C2C-9850399D9304}"/>
          </ac:grpSpMkLst>
        </pc:grpChg>
        <pc:grpChg chg="add mod">
          <ac:chgData name="Andrey Guskov" userId="b248e35349e538ee" providerId="LiveId" clId="{73C6DFDC-936D-4937-A6FC-AFF60BF11D24}" dt="2022-06-01T18:22:18.748" v="1578" actId="1036"/>
          <ac:grpSpMkLst>
            <pc:docMk/>
            <pc:sldMk cId="3034156809" sldId="429"/>
            <ac:grpSpMk id="96" creationId="{38D8EBBA-EBB5-B532-DDB2-EAA93F83FA4B}"/>
          </ac:grpSpMkLst>
        </pc:grpChg>
        <pc:grpChg chg="add mod">
          <ac:chgData name="Andrey Guskov" userId="b248e35349e538ee" providerId="LiveId" clId="{73C6DFDC-936D-4937-A6FC-AFF60BF11D24}" dt="2022-06-01T18:22:18.748" v="1578" actId="1036"/>
          <ac:grpSpMkLst>
            <pc:docMk/>
            <pc:sldMk cId="3034156809" sldId="429"/>
            <ac:grpSpMk id="98" creationId="{5C76C153-3CA8-556F-5489-354BBEDF5FA5}"/>
          </ac:grpSpMkLst>
        </pc:grpChg>
        <pc:graphicFrameChg chg="add del mod modGraphic">
          <ac:chgData name="Andrey Guskov" userId="b248e35349e538ee" providerId="LiveId" clId="{73C6DFDC-936D-4937-A6FC-AFF60BF11D24}" dt="2022-06-01T18:03:30.104" v="1214" actId="478"/>
          <ac:graphicFrameMkLst>
            <pc:docMk/>
            <pc:sldMk cId="3034156809" sldId="429"/>
            <ac:graphicFrameMk id="32" creationId="{6BF8C940-D437-3D1F-9BBF-A2A472775F9B}"/>
          </ac:graphicFrameMkLst>
        </pc:graphicFrameChg>
        <pc:graphicFrameChg chg="add del mod">
          <ac:chgData name="Andrey Guskov" userId="b248e35349e538ee" providerId="LiveId" clId="{73C6DFDC-936D-4937-A6FC-AFF60BF11D24}" dt="2022-06-01T18:03:25.987" v="1211"/>
          <ac:graphicFrameMkLst>
            <pc:docMk/>
            <pc:sldMk cId="3034156809" sldId="429"/>
            <ac:graphicFrameMk id="33" creationId="{7210F5D0-FA8B-9C40-D633-75885EEC828F}"/>
          </ac:graphicFrameMkLst>
        </pc:graphicFrameChg>
        <pc:picChg chg="add mod">
          <ac:chgData name="Andrey Guskov" userId="b248e35349e538ee" providerId="LiveId" clId="{73C6DFDC-936D-4937-A6FC-AFF60BF11D24}" dt="2022-06-02T07:55:36.594" v="3891" actId="1076"/>
          <ac:picMkLst>
            <pc:docMk/>
            <pc:sldMk cId="3034156809" sldId="429"/>
            <ac:picMk id="20" creationId="{573AD786-F374-BF4C-60DC-A73FD3F011B5}"/>
          </ac:picMkLst>
        </pc:picChg>
        <pc:picChg chg="add mod">
          <ac:chgData name="Andrey Guskov" userId="b248e35349e538ee" providerId="LiveId" clId="{73C6DFDC-936D-4937-A6FC-AFF60BF11D24}" dt="2022-06-02T07:56:22.344" v="3900" actId="1076"/>
          <ac:picMkLst>
            <pc:docMk/>
            <pc:sldMk cId="3034156809" sldId="429"/>
            <ac:picMk id="21" creationId="{EA4D5D57-2CBB-8B4C-0C13-F7695A469585}"/>
          </ac:picMkLst>
        </pc:picChg>
        <pc:picChg chg="add mod">
          <ac:chgData name="Andrey Guskov" userId="b248e35349e538ee" providerId="LiveId" clId="{73C6DFDC-936D-4937-A6FC-AFF60BF11D24}" dt="2022-06-02T07:56:10.048" v="3896" actId="1076"/>
          <ac:picMkLst>
            <pc:docMk/>
            <pc:sldMk cId="3034156809" sldId="429"/>
            <ac:picMk id="23" creationId="{600580FE-9940-7D28-8FDC-62F4C6D8A6A1}"/>
          </ac:picMkLst>
        </pc:picChg>
        <pc:picChg chg="add mod">
          <ac:chgData name="Andrey Guskov" userId="b248e35349e538ee" providerId="LiveId" clId="{73C6DFDC-936D-4937-A6FC-AFF60BF11D24}" dt="2022-06-02T07:56:46.216" v="3901" actId="1076"/>
          <ac:picMkLst>
            <pc:docMk/>
            <pc:sldMk cId="3034156809" sldId="429"/>
            <ac:picMk id="25" creationId="{41D41AF3-D4F1-EF58-00FD-4F80DCAD38F7}"/>
          </ac:picMkLst>
        </pc:picChg>
        <pc:picChg chg="add mod">
          <ac:chgData name="Andrey Guskov" userId="b248e35349e538ee" providerId="LiveId" clId="{73C6DFDC-936D-4937-A6FC-AFF60BF11D24}" dt="2022-06-02T07:27:02.595" v="3492" actId="14100"/>
          <ac:picMkLst>
            <pc:docMk/>
            <pc:sldMk cId="3034156809" sldId="429"/>
            <ac:picMk id="34" creationId="{A46E1AD4-A371-0604-8CDC-9191339EA7B1}"/>
          </ac:picMkLst>
        </pc:picChg>
        <pc:picChg chg="add mod">
          <ac:chgData name="Andrey Guskov" userId="b248e35349e538ee" providerId="LiveId" clId="{73C6DFDC-936D-4937-A6FC-AFF60BF11D24}" dt="2022-06-02T07:27:10.515" v="3495" actId="1076"/>
          <ac:picMkLst>
            <pc:docMk/>
            <pc:sldMk cId="3034156809" sldId="429"/>
            <ac:picMk id="35" creationId="{F37B2C5B-9DB7-A980-45A7-DDD395269949}"/>
          </ac:picMkLst>
        </pc:picChg>
        <pc:picChg chg="add 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36" creationId="{47CFD527-05C3-1E14-2E1C-090053ED07FA}"/>
          </ac:picMkLst>
        </pc:picChg>
        <pc:picChg chg="add 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37" creationId="{8871EFD8-70D9-7E55-D31B-873470168AA1}"/>
          </ac:picMkLst>
        </pc:picChg>
        <pc:picChg chg="add 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38" creationId="{C863AC99-7B68-2815-0177-F8FBF3474C4A}"/>
          </ac:picMkLst>
        </pc:picChg>
        <pc:picChg chg="add del mod">
          <ac:chgData name="Andrey Guskov" userId="b248e35349e538ee" providerId="LiveId" clId="{73C6DFDC-936D-4937-A6FC-AFF60BF11D24}" dt="2022-06-01T18:04:56.824" v="1236" actId="478"/>
          <ac:picMkLst>
            <pc:docMk/>
            <pc:sldMk cId="3034156809" sldId="429"/>
            <ac:picMk id="40" creationId="{0B74ADE0-C6CC-6B06-8BAF-1F9E2CB15E5F}"/>
          </ac:picMkLst>
        </pc:picChg>
        <pc:picChg chg="add mod">
          <ac:chgData name="Andrey Guskov" userId="b248e35349e538ee" providerId="LiveId" clId="{73C6DFDC-936D-4937-A6FC-AFF60BF11D24}" dt="2022-06-02T07:27:07.994" v="3494" actId="1076"/>
          <ac:picMkLst>
            <pc:docMk/>
            <pc:sldMk cId="3034156809" sldId="429"/>
            <ac:picMk id="41" creationId="{62B1E912-976D-7908-6709-5C3BFF70615A}"/>
          </ac:picMkLst>
        </pc:picChg>
        <pc:picChg chg="add mod">
          <ac:chgData name="Andrey Guskov" userId="b248e35349e538ee" providerId="LiveId" clId="{73C6DFDC-936D-4937-A6FC-AFF60BF11D24}" dt="2022-06-02T07:27:07.994" v="3494" actId="1076"/>
          <ac:picMkLst>
            <pc:docMk/>
            <pc:sldMk cId="3034156809" sldId="429"/>
            <ac:picMk id="42" creationId="{66979532-7BC6-DA63-90D4-E3A6F698412B}"/>
          </ac:picMkLst>
        </pc:picChg>
        <pc:picChg chg="mod">
          <ac:chgData name="Andrey Guskov" userId="b248e35349e538ee" providerId="LiveId" clId="{73C6DFDC-936D-4937-A6FC-AFF60BF11D24}" dt="2022-06-01T18:06:32.304" v="1285" actId="1076"/>
          <ac:picMkLst>
            <pc:docMk/>
            <pc:sldMk cId="3034156809" sldId="429"/>
            <ac:picMk id="46" creationId="{B83272AC-5EF4-ACA3-2F05-93E0510525A0}"/>
          </ac:picMkLst>
        </pc:picChg>
        <pc:picChg chg="mod">
          <ac:chgData name="Andrey Guskov" userId="b248e35349e538ee" providerId="LiveId" clId="{73C6DFDC-936D-4937-A6FC-AFF60BF11D24}" dt="2022-06-01T18:06:32.304" v="1285" actId="1076"/>
          <ac:picMkLst>
            <pc:docMk/>
            <pc:sldMk cId="3034156809" sldId="429"/>
            <ac:picMk id="47" creationId="{2A94A805-0E66-D160-D413-57926E3D2579}"/>
          </ac:picMkLst>
        </pc:picChg>
        <pc:picChg chg="mod">
          <ac:chgData name="Andrey Guskov" userId="b248e35349e538ee" providerId="LiveId" clId="{73C6DFDC-936D-4937-A6FC-AFF60BF11D24}" dt="2022-06-01T18:08:36.427" v="1323" actId="554"/>
          <ac:picMkLst>
            <pc:docMk/>
            <pc:sldMk cId="3034156809" sldId="429"/>
            <ac:picMk id="51" creationId="{E04762FF-D716-A870-2493-AFE3C97852A7}"/>
          </ac:picMkLst>
        </pc:picChg>
        <pc:picChg chg="mod">
          <ac:chgData name="Andrey Guskov" userId="b248e35349e538ee" providerId="LiveId" clId="{73C6DFDC-936D-4937-A6FC-AFF60BF11D24}" dt="2022-06-01T18:08:36.427" v="1323" actId="554"/>
          <ac:picMkLst>
            <pc:docMk/>
            <pc:sldMk cId="3034156809" sldId="429"/>
            <ac:picMk id="52" creationId="{A8AA2587-5BB2-134A-F33A-DF61765027CA}"/>
          </ac:picMkLst>
        </pc:picChg>
        <pc:picChg chg="mod">
          <ac:chgData name="Andrey Guskov" userId="b248e35349e538ee" providerId="LiveId" clId="{73C6DFDC-936D-4937-A6FC-AFF60BF11D24}" dt="2022-06-01T18:08:36.427" v="1323" actId="554"/>
          <ac:picMkLst>
            <pc:docMk/>
            <pc:sldMk cId="3034156809" sldId="429"/>
            <ac:picMk id="55" creationId="{60EC1BF7-8693-0A1D-57C3-752044606C08}"/>
          </ac:picMkLst>
        </pc:picChg>
        <pc:picChg chg="mod">
          <ac:chgData name="Andrey Guskov" userId="b248e35349e538ee" providerId="LiveId" clId="{73C6DFDC-936D-4937-A6FC-AFF60BF11D24}" dt="2022-06-01T18:08:36.427" v="1323" actId="554"/>
          <ac:picMkLst>
            <pc:docMk/>
            <pc:sldMk cId="3034156809" sldId="429"/>
            <ac:picMk id="56" creationId="{9BF8BC95-3F3B-4365-5856-310E4104E785}"/>
          </ac:picMkLst>
        </pc:picChg>
        <pc:picChg chg="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61" creationId="{53065776-5DCB-A901-E310-35BC384910FF}"/>
          </ac:picMkLst>
        </pc:picChg>
        <pc:picChg chg="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62" creationId="{C410C1A9-3997-A8DB-3A53-4E920599C795}"/>
          </ac:picMkLst>
        </pc:picChg>
        <pc:picChg chg="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67" creationId="{B201D298-D5BA-18E0-10E8-3E1A8CEC7D61}"/>
          </ac:picMkLst>
        </pc:picChg>
        <pc:picChg chg="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68" creationId="{CE6BDE4E-BCCC-AE0A-6556-54C74A755C57}"/>
          </ac:picMkLst>
        </pc:picChg>
        <pc:picChg chg="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71" creationId="{BE76EFE9-E9C6-E258-5039-802386984EBA}"/>
          </ac:picMkLst>
        </pc:picChg>
        <pc:picChg chg="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72" creationId="{89F2B1EB-F675-8682-D2B2-F10B2459DCAD}"/>
          </ac:picMkLst>
        </pc:picChg>
        <pc:picChg chg="mod">
          <ac:chgData name="Andrey Guskov" userId="b248e35349e538ee" providerId="LiveId" clId="{73C6DFDC-936D-4937-A6FC-AFF60BF11D24}" dt="2022-06-02T07:27:14.453" v="3497" actId="1076"/>
          <ac:picMkLst>
            <pc:docMk/>
            <pc:sldMk cId="3034156809" sldId="429"/>
            <ac:picMk id="76" creationId="{473EFBAC-B409-2158-3D72-49AE25A6252A}"/>
          </ac:picMkLst>
        </pc:picChg>
        <pc:picChg chg="mod">
          <ac:chgData name="Andrey Guskov" userId="b248e35349e538ee" providerId="LiveId" clId="{73C6DFDC-936D-4937-A6FC-AFF60BF11D24}" dt="2022-06-02T07:52:35.008" v="3857" actId="1076"/>
          <ac:picMkLst>
            <pc:docMk/>
            <pc:sldMk cId="3034156809" sldId="429"/>
            <ac:picMk id="84" creationId="{A333E06C-0277-14F4-4C31-0911F690E81A}"/>
          </ac:picMkLst>
        </pc:picChg>
        <pc:picChg chg="add 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91" creationId="{5482C722-099E-0DA1-9A8A-21CDA722349F}"/>
          </ac:picMkLst>
        </pc:picChg>
        <pc:picChg chg="add 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92" creationId="{0FF32894-157C-11A0-DFB9-16662528AC5C}"/>
          </ac:picMkLst>
        </pc:picChg>
        <pc:picChg chg="add mod">
          <ac:chgData name="Andrey Guskov" userId="b248e35349e538ee" providerId="LiveId" clId="{73C6DFDC-936D-4937-A6FC-AFF60BF11D24}" dt="2022-06-02T07:55:36.594" v="3891" actId="1076"/>
          <ac:picMkLst>
            <pc:docMk/>
            <pc:sldMk cId="3034156809" sldId="429"/>
            <ac:picMk id="101" creationId="{89B20AC4-6EBF-0C02-1ACA-6D85426EB230}"/>
          </ac:picMkLst>
        </pc:picChg>
        <pc:picChg chg="add mod">
          <ac:chgData name="Andrey Guskov" userId="b248e35349e538ee" providerId="LiveId" clId="{73C6DFDC-936D-4937-A6FC-AFF60BF11D24}" dt="2022-06-01T18:22:18.748" v="1578" actId="1036"/>
          <ac:picMkLst>
            <pc:docMk/>
            <pc:sldMk cId="3034156809" sldId="429"/>
            <ac:picMk id="1026" creationId="{FFBE408C-8D73-8947-7CFF-1DE231F26983}"/>
          </ac:picMkLst>
        </pc:picChg>
        <pc:cxnChg chg="add mod">
          <ac:chgData name="Andrey Guskov" userId="b248e35349e538ee" providerId="LiveId" clId="{73C6DFDC-936D-4937-A6FC-AFF60BF11D24}" dt="2022-06-02T07:54:54.794" v="3873" actId="208"/>
          <ac:cxnSpMkLst>
            <pc:docMk/>
            <pc:sldMk cId="3034156809" sldId="429"/>
            <ac:cxnSpMk id="5" creationId="{6F047BB7-3CC4-517B-24CE-13D1900AD507}"/>
          </ac:cxnSpMkLst>
        </pc:cxnChg>
        <pc:cxnChg chg="add mod">
          <ac:chgData name="Andrey Guskov" userId="b248e35349e538ee" providerId="LiveId" clId="{73C6DFDC-936D-4937-A6FC-AFF60BF11D24}" dt="2022-06-02T08:34:41.629" v="4332" actId="1582"/>
          <ac:cxnSpMkLst>
            <pc:docMk/>
            <pc:sldMk cId="3034156809" sldId="429"/>
            <ac:cxnSpMk id="6" creationId="{A13619E2-CAA1-0F48-1AB7-217B543CBF07}"/>
          </ac:cxnSpMkLst>
        </pc:cxnChg>
        <pc:cxnChg chg="add del mod">
          <ac:chgData name="Andrey Guskov" userId="b248e35349e538ee" providerId="LiveId" clId="{73C6DFDC-936D-4937-A6FC-AFF60BF11D24}" dt="2022-06-01T18:22:26.943" v="1580" actId="478"/>
          <ac:cxnSpMkLst>
            <pc:docMk/>
            <pc:sldMk cId="3034156809" sldId="429"/>
            <ac:cxnSpMk id="29" creationId="{BE2C4DA6-1B25-20D3-95BB-453F2F2B9711}"/>
          </ac:cxnSpMkLst>
        </pc:cxnChg>
        <pc:cxnChg chg="add del mod">
          <ac:chgData name="Andrey Guskov" userId="b248e35349e538ee" providerId="LiveId" clId="{73C6DFDC-936D-4937-A6FC-AFF60BF11D24}" dt="2022-06-02T06:31:17.637" v="3070" actId="478"/>
          <ac:cxnSpMkLst>
            <pc:docMk/>
            <pc:sldMk cId="3034156809" sldId="429"/>
            <ac:cxnSpMk id="31" creationId="{1A74D8AE-AF15-286E-D042-167961F95B11}"/>
          </ac:cxnSpMkLst>
        </pc:cxnChg>
        <pc:cxnChg chg="add mod">
          <ac:chgData name="Andrey Guskov" userId="b248e35349e538ee" providerId="LiveId" clId="{73C6DFDC-936D-4937-A6FC-AFF60BF11D24}" dt="2022-06-02T07:27:21.007" v="3499" actId="14100"/>
          <ac:cxnSpMkLst>
            <pc:docMk/>
            <pc:sldMk cId="3034156809" sldId="429"/>
            <ac:cxnSpMk id="78" creationId="{5561D53B-F5E1-AE88-C304-6B707E73C291}"/>
          </ac:cxnSpMkLst>
        </pc:cxnChg>
        <pc:cxnChg chg="add mod">
          <ac:chgData name="Andrey Guskov" userId="b248e35349e538ee" providerId="LiveId" clId="{73C6DFDC-936D-4937-A6FC-AFF60BF11D24}" dt="2022-06-01T18:22:18.748" v="1578" actId="1036"/>
          <ac:cxnSpMkLst>
            <pc:docMk/>
            <pc:sldMk cId="3034156809" sldId="429"/>
            <ac:cxnSpMk id="85" creationId="{22CB94AB-04CB-D78F-D5F3-43EE286E9C33}"/>
          </ac:cxnSpMkLst>
        </pc:cxnChg>
        <pc:cxnChg chg="add mod">
          <ac:chgData name="Andrey Guskov" userId="b248e35349e538ee" providerId="LiveId" clId="{73C6DFDC-936D-4937-A6FC-AFF60BF11D24}" dt="2022-06-02T07:53:02.026" v="3860" actId="14100"/>
          <ac:cxnSpMkLst>
            <pc:docMk/>
            <pc:sldMk cId="3034156809" sldId="429"/>
            <ac:cxnSpMk id="88" creationId="{C17AE793-FC50-4DFF-60F7-B4FF8A2ED5E0}"/>
          </ac:cxnSpMkLst>
        </pc:cxnChg>
        <pc:cxnChg chg="add mod">
          <ac:chgData name="Andrey Guskov" userId="b248e35349e538ee" providerId="LiveId" clId="{73C6DFDC-936D-4937-A6FC-AFF60BF11D24}" dt="2022-06-02T07:27:17.400" v="3498" actId="14100"/>
          <ac:cxnSpMkLst>
            <pc:docMk/>
            <pc:sldMk cId="3034156809" sldId="429"/>
            <ac:cxnSpMk id="93" creationId="{8EB605EE-B8F8-B35A-1248-4DA73D0A1B09}"/>
          </ac:cxnSpMkLst>
        </pc:cxnChg>
      </pc:sldChg>
      <pc:sldChg chg="addSp delSp modSp add mod">
        <pc:chgData name="Andrey Guskov" userId="b248e35349e538ee" providerId="LiveId" clId="{73C6DFDC-936D-4937-A6FC-AFF60BF11D24}" dt="2022-06-02T10:09:43.251" v="4441" actId="1076"/>
        <pc:sldMkLst>
          <pc:docMk/>
          <pc:sldMk cId="729612301" sldId="430"/>
        </pc:sldMkLst>
        <pc:spChg chg="mod">
          <ac:chgData name="Andrey Guskov" userId="b248e35349e538ee" providerId="LiveId" clId="{73C6DFDC-936D-4937-A6FC-AFF60BF11D24}" dt="2022-06-02T07:31:21.769" v="3525" actId="1076"/>
          <ac:spMkLst>
            <pc:docMk/>
            <pc:sldMk cId="729612301" sldId="430"/>
            <ac:spMk id="2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7:04:18.972" v="3236" actId="20577"/>
          <ac:spMkLst>
            <pc:docMk/>
            <pc:sldMk cId="729612301" sldId="430"/>
            <ac:spMk id="5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4:45:00.525" v="2285" actId="14100"/>
          <ac:spMkLst>
            <pc:docMk/>
            <pc:sldMk cId="729612301" sldId="430"/>
            <ac:spMk id="6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4:47:38.735" v="2353" actId="20577"/>
          <ac:spMkLst>
            <pc:docMk/>
            <pc:sldMk cId="729612301" sldId="430"/>
            <ac:spMk id="15" creationId="{00000000-0000-0000-0000-000000000000}"/>
          </ac:spMkLst>
        </pc:spChg>
        <pc:spChg chg="del mod">
          <ac:chgData name="Andrey Guskov" userId="b248e35349e538ee" providerId="LiveId" clId="{73C6DFDC-936D-4937-A6FC-AFF60BF11D24}" dt="2022-06-02T04:34:27.398" v="2007" actId="478"/>
          <ac:spMkLst>
            <pc:docMk/>
            <pc:sldMk cId="729612301" sldId="430"/>
            <ac:spMk id="17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7:31:24.460" v="3526" actId="14100"/>
          <ac:spMkLst>
            <pc:docMk/>
            <pc:sldMk cId="729612301" sldId="430"/>
            <ac:spMk id="19" creationId="{00000000-0000-0000-0000-000000000000}"/>
          </ac:spMkLst>
        </pc:spChg>
        <pc:spChg chg="del mod">
          <ac:chgData name="Andrey Guskov" userId="b248e35349e538ee" providerId="LiveId" clId="{73C6DFDC-936D-4937-A6FC-AFF60BF11D24}" dt="2022-06-02T04:38:49.516" v="2029" actId="478"/>
          <ac:spMkLst>
            <pc:docMk/>
            <pc:sldMk cId="729612301" sldId="430"/>
            <ac:spMk id="20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4:45:11.153" v="2289" actId="14100"/>
          <ac:spMkLst>
            <pc:docMk/>
            <pc:sldMk cId="729612301" sldId="430"/>
            <ac:spMk id="21" creationId="{00000000-0000-0000-0000-000000000000}"/>
          </ac:spMkLst>
        </pc:spChg>
        <pc:spChg chg="del mod">
          <ac:chgData name="Andrey Guskov" userId="b248e35349e538ee" providerId="LiveId" clId="{73C6DFDC-936D-4937-A6FC-AFF60BF11D24}" dt="2022-06-02T04:38:50.974" v="2030" actId="478"/>
          <ac:spMkLst>
            <pc:docMk/>
            <pc:sldMk cId="729612301" sldId="430"/>
            <ac:spMk id="22" creationId="{00000000-0000-0000-0000-000000000000}"/>
          </ac:spMkLst>
        </pc:spChg>
        <pc:spChg chg="del mod">
          <ac:chgData name="Andrey Guskov" userId="b248e35349e538ee" providerId="LiveId" clId="{73C6DFDC-936D-4937-A6FC-AFF60BF11D24}" dt="2022-06-02T04:38:53.008" v="2031" actId="478"/>
          <ac:spMkLst>
            <pc:docMk/>
            <pc:sldMk cId="729612301" sldId="430"/>
            <ac:spMk id="24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7:03:25.503" v="3201"/>
          <ac:spMkLst>
            <pc:docMk/>
            <pc:sldMk cId="729612301" sldId="430"/>
            <ac:spMk id="30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7:31:30.654" v="3527" actId="1076"/>
          <ac:spMkLst>
            <pc:docMk/>
            <pc:sldMk cId="729612301" sldId="430"/>
            <ac:spMk id="31" creationId="{00000000-0000-0000-0000-000000000000}"/>
          </ac:spMkLst>
        </pc:spChg>
        <pc:spChg chg="del mod">
          <ac:chgData name="Andrey Guskov" userId="b248e35349e538ee" providerId="LiveId" clId="{73C6DFDC-936D-4937-A6FC-AFF60BF11D24}" dt="2022-06-02T04:33:58.792" v="2006" actId="478"/>
          <ac:spMkLst>
            <pc:docMk/>
            <pc:sldMk cId="729612301" sldId="430"/>
            <ac:spMk id="33" creationId="{00000000-0000-0000-0000-000000000000}"/>
          </ac:spMkLst>
        </pc:spChg>
        <pc:spChg chg="del mod">
          <ac:chgData name="Andrey Guskov" userId="b248e35349e538ee" providerId="LiveId" clId="{73C6DFDC-936D-4937-A6FC-AFF60BF11D24}" dt="2022-06-02T04:34:31.176" v="2010" actId="478"/>
          <ac:spMkLst>
            <pc:docMk/>
            <pc:sldMk cId="729612301" sldId="430"/>
            <ac:spMk id="34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7:04:02.363" v="3221" actId="1076"/>
          <ac:spMkLst>
            <pc:docMk/>
            <pc:sldMk cId="729612301" sldId="430"/>
            <ac:spMk id="36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8:42:30.892" v="4353" actId="14100"/>
          <ac:spMkLst>
            <pc:docMk/>
            <pc:sldMk cId="729612301" sldId="430"/>
            <ac:spMk id="37" creationId="{00000000-0000-0000-0000-000000000000}"/>
          </ac:spMkLst>
        </pc:spChg>
        <pc:spChg chg="add mod">
          <ac:chgData name="Andrey Guskov" userId="b248e35349e538ee" providerId="LiveId" clId="{73C6DFDC-936D-4937-A6FC-AFF60BF11D24}" dt="2022-06-02T07:29:54.681" v="3510" actId="1076"/>
          <ac:spMkLst>
            <pc:docMk/>
            <pc:sldMk cId="729612301" sldId="430"/>
            <ac:spMk id="40" creationId="{6B548CE9-B2DB-09E7-6A24-D2D9BA488F38}"/>
          </ac:spMkLst>
        </pc:spChg>
        <pc:spChg chg="mod">
          <ac:chgData name="Andrey Guskov" userId="b248e35349e538ee" providerId="LiveId" clId="{73C6DFDC-936D-4937-A6FC-AFF60BF11D24}" dt="2022-06-02T10:09:40.544" v="4440" actId="1076"/>
          <ac:spMkLst>
            <pc:docMk/>
            <pc:sldMk cId="729612301" sldId="430"/>
            <ac:spMk id="41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7:31:07.576" v="3523" actId="1076"/>
          <ac:spMkLst>
            <pc:docMk/>
            <pc:sldMk cId="729612301" sldId="430"/>
            <ac:spMk id="42" creationId="{00000000-0000-0000-0000-000000000000}"/>
          </ac:spMkLst>
        </pc:spChg>
        <pc:spChg chg="add mod">
          <ac:chgData name="Andrey Guskov" userId="b248e35349e538ee" providerId="LiveId" clId="{73C6DFDC-936D-4937-A6FC-AFF60BF11D24}" dt="2022-06-02T04:51:54.102" v="2407" actId="1076"/>
          <ac:spMkLst>
            <pc:docMk/>
            <pc:sldMk cId="729612301" sldId="430"/>
            <ac:spMk id="44" creationId="{6F3AE992-D8F5-2BF7-9394-64905DEC82B4}"/>
          </ac:spMkLst>
        </pc:spChg>
        <pc:spChg chg="mod">
          <ac:chgData name="Andrey Guskov" userId="b248e35349e538ee" providerId="LiveId" clId="{73C6DFDC-936D-4937-A6FC-AFF60BF11D24}" dt="2022-06-02T07:03:01.809" v="3165" actId="20577"/>
          <ac:spMkLst>
            <pc:docMk/>
            <pc:sldMk cId="729612301" sldId="430"/>
            <ac:spMk id="46" creationId="{00000000-0000-0000-0000-000000000000}"/>
          </ac:spMkLst>
        </pc:spChg>
        <pc:spChg chg="add mod">
          <ac:chgData name="Andrey Guskov" userId="b248e35349e538ee" providerId="LiveId" clId="{73C6DFDC-936D-4937-A6FC-AFF60BF11D24}" dt="2022-06-02T04:54:38.353" v="2467" actId="1035"/>
          <ac:spMkLst>
            <pc:docMk/>
            <pc:sldMk cId="729612301" sldId="430"/>
            <ac:spMk id="49" creationId="{7AE6BAE8-0090-0BD4-9284-A0C3F5202E61}"/>
          </ac:spMkLst>
        </pc:spChg>
        <pc:spChg chg="add mod">
          <ac:chgData name="Andrey Guskov" userId="b248e35349e538ee" providerId="LiveId" clId="{73C6DFDC-936D-4937-A6FC-AFF60BF11D24}" dt="2022-06-02T07:11:42.513" v="3311" actId="1076"/>
          <ac:spMkLst>
            <pc:docMk/>
            <pc:sldMk cId="729612301" sldId="430"/>
            <ac:spMk id="50" creationId="{6593D49D-D58A-C39B-222B-1724ACCFFAAF}"/>
          </ac:spMkLst>
        </pc:spChg>
        <pc:spChg chg="add mod">
          <ac:chgData name="Andrey Guskov" userId="b248e35349e538ee" providerId="LiveId" clId="{73C6DFDC-936D-4937-A6FC-AFF60BF11D24}" dt="2022-06-02T04:53:23.900" v="2446" actId="1035"/>
          <ac:spMkLst>
            <pc:docMk/>
            <pc:sldMk cId="729612301" sldId="430"/>
            <ac:spMk id="52" creationId="{B0EE6FC6-7CAB-1952-747B-283BED03336F}"/>
          </ac:spMkLst>
        </pc:spChg>
        <pc:spChg chg="add mod">
          <ac:chgData name="Andrey Guskov" userId="b248e35349e538ee" providerId="LiveId" clId="{73C6DFDC-936D-4937-A6FC-AFF60BF11D24}" dt="2022-06-02T07:11:47.188" v="3313" actId="1076"/>
          <ac:spMkLst>
            <pc:docMk/>
            <pc:sldMk cId="729612301" sldId="430"/>
            <ac:spMk id="53" creationId="{838F3244-6E49-28BA-A1DD-C4EA53CA83FA}"/>
          </ac:spMkLst>
        </pc:spChg>
        <pc:spChg chg="del mod">
          <ac:chgData name="Andrey Guskov" userId="b248e35349e538ee" providerId="LiveId" clId="{73C6DFDC-936D-4937-A6FC-AFF60BF11D24}" dt="2022-06-02T04:31:34.971" v="1968" actId="478"/>
          <ac:spMkLst>
            <pc:docMk/>
            <pc:sldMk cId="729612301" sldId="430"/>
            <ac:spMk id="54" creationId="{00000000-0000-0000-0000-000000000000}"/>
          </ac:spMkLst>
        </pc:spChg>
        <pc:spChg chg="del mod">
          <ac:chgData name="Andrey Guskov" userId="b248e35349e538ee" providerId="LiveId" clId="{73C6DFDC-936D-4937-A6FC-AFF60BF11D24}" dt="2022-06-02T04:30:18.134" v="1940" actId="478"/>
          <ac:spMkLst>
            <pc:docMk/>
            <pc:sldMk cId="729612301" sldId="430"/>
            <ac:spMk id="55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4:40:27.801" v="2100" actId="1076"/>
          <ac:spMkLst>
            <pc:docMk/>
            <pc:sldMk cId="729612301" sldId="430"/>
            <ac:spMk id="56" creationId="{00000000-0000-0000-0000-000000000000}"/>
          </ac:spMkLst>
        </pc:spChg>
        <pc:spChg chg="add mod">
          <ac:chgData name="Andrey Guskov" userId="b248e35349e538ee" providerId="LiveId" clId="{73C6DFDC-936D-4937-A6FC-AFF60BF11D24}" dt="2022-06-02T04:51:05.720" v="2394" actId="1076"/>
          <ac:spMkLst>
            <pc:docMk/>
            <pc:sldMk cId="729612301" sldId="430"/>
            <ac:spMk id="57" creationId="{D0C1F3A7-D27F-AB2B-2FA1-3EF0A568A053}"/>
          </ac:spMkLst>
        </pc:spChg>
        <pc:spChg chg="mod">
          <ac:chgData name="Andrey Guskov" userId="b248e35349e538ee" providerId="LiveId" clId="{73C6DFDC-936D-4937-A6FC-AFF60BF11D24}" dt="2022-06-02T04:46:13.164" v="2303" actId="14100"/>
          <ac:spMkLst>
            <pc:docMk/>
            <pc:sldMk cId="729612301" sldId="430"/>
            <ac:spMk id="59" creationId="{00000000-0000-0000-0000-000000000000}"/>
          </ac:spMkLst>
        </pc:spChg>
        <pc:spChg chg="add mod">
          <ac:chgData name="Andrey Guskov" userId="b248e35349e538ee" providerId="LiveId" clId="{73C6DFDC-936D-4937-A6FC-AFF60BF11D24}" dt="2022-06-02T07:33:47.408" v="3556" actId="20577"/>
          <ac:spMkLst>
            <pc:docMk/>
            <pc:sldMk cId="729612301" sldId="430"/>
            <ac:spMk id="62" creationId="{35641A0F-3B19-08B5-A22F-D90F378F6826}"/>
          </ac:spMkLst>
        </pc:spChg>
        <pc:spChg chg="del mod">
          <ac:chgData name="Andrey Guskov" userId="b248e35349e538ee" providerId="LiveId" clId="{73C6DFDC-936D-4937-A6FC-AFF60BF11D24}" dt="2022-06-02T04:33:51.459" v="2004" actId="478"/>
          <ac:spMkLst>
            <pc:docMk/>
            <pc:sldMk cId="729612301" sldId="430"/>
            <ac:spMk id="65" creationId="{00000000-0000-0000-0000-000000000000}"/>
          </ac:spMkLst>
        </pc:spChg>
        <pc:spChg chg="mod">
          <ac:chgData name="Andrey Guskov" userId="b248e35349e538ee" providerId="LiveId" clId="{73C6DFDC-936D-4937-A6FC-AFF60BF11D24}" dt="2022-06-02T04:46:35.540" v="2312" actId="207"/>
          <ac:spMkLst>
            <pc:docMk/>
            <pc:sldMk cId="729612301" sldId="430"/>
            <ac:spMk id="66" creationId="{00000000-0000-0000-0000-000000000000}"/>
          </ac:spMkLst>
        </pc:spChg>
        <pc:spChg chg="del mod">
          <ac:chgData name="Andrey Guskov" userId="b248e35349e538ee" providerId="LiveId" clId="{73C6DFDC-936D-4937-A6FC-AFF60BF11D24}" dt="2022-06-02T04:41:58.387" v="2217" actId="478"/>
          <ac:spMkLst>
            <pc:docMk/>
            <pc:sldMk cId="729612301" sldId="430"/>
            <ac:spMk id="67" creationId="{00000000-0000-0000-0000-000000000000}"/>
          </ac:spMkLst>
        </pc:spChg>
        <pc:spChg chg="add mod">
          <ac:chgData name="Andrey Guskov" userId="b248e35349e538ee" providerId="LiveId" clId="{73C6DFDC-936D-4937-A6FC-AFF60BF11D24}" dt="2022-06-02T05:15:09.100" v="2981" actId="947"/>
          <ac:spMkLst>
            <pc:docMk/>
            <pc:sldMk cId="729612301" sldId="430"/>
            <ac:spMk id="68" creationId="{1704B215-B569-09CB-9884-9AD0F7A8A5B0}"/>
          </ac:spMkLst>
        </pc:spChg>
        <pc:spChg chg="add del mod ord">
          <ac:chgData name="Andrey Guskov" userId="b248e35349e538ee" providerId="LiveId" clId="{73C6DFDC-936D-4937-A6FC-AFF60BF11D24}" dt="2022-06-02T04:32:30.956" v="1992"/>
          <ac:spMkLst>
            <pc:docMk/>
            <pc:sldMk cId="729612301" sldId="430"/>
            <ac:spMk id="70" creationId="{012D2E16-C716-F4C9-5C74-88FF30A4B921}"/>
          </ac:spMkLst>
        </pc:spChg>
        <pc:spChg chg="add mod ord">
          <ac:chgData name="Andrey Guskov" userId="b248e35349e538ee" providerId="LiveId" clId="{73C6DFDC-936D-4937-A6FC-AFF60BF11D24}" dt="2022-06-02T04:42:59.911" v="2258" actId="1035"/>
          <ac:spMkLst>
            <pc:docMk/>
            <pc:sldMk cId="729612301" sldId="430"/>
            <ac:spMk id="72" creationId="{EFFD968A-B896-AB4C-24A5-EFD82591F44E}"/>
          </ac:spMkLst>
        </pc:spChg>
        <pc:spChg chg="add del mod">
          <ac:chgData name="Andrey Guskov" userId="b248e35349e538ee" providerId="LiveId" clId="{73C6DFDC-936D-4937-A6FC-AFF60BF11D24}" dt="2022-06-02T04:40:13.941" v="2093"/>
          <ac:spMkLst>
            <pc:docMk/>
            <pc:sldMk cId="729612301" sldId="430"/>
            <ac:spMk id="74" creationId="{9E195EB2-9281-3D5D-F0E0-DD117A4FC4B3}"/>
          </ac:spMkLst>
        </pc:spChg>
        <pc:spChg chg="add del mod">
          <ac:chgData name="Andrey Guskov" userId="b248e35349e538ee" providerId="LiveId" clId="{73C6DFDC-936D-4937-A6FC-AFF60BF11D24}" dt="2022-06-02T04:40:21.091" v="2098"/>
          <ac:spMkLst>
            <pc:docMk/>
            <pc:sldMk cId="729612301" sldId="430"/>
            <ac:spMk id="75" creationId="{BD6ACB21-F875-0132-A12C-96E6A4A676D9}"/>
          </ac:spMkLst>
        </pc:spChg>
        <pc:spChg chg="add mod">
          <ac:chgData name="Andrey Guskov" userId="b248e35349e538ee" providerId="LiveId" clId="{73C6DFDC-936D-4937-A6FC-AFF60BF11D24}" dt="2022-06-02T07:03:07.527" v="3180" actId="20577"/>
          <ac:spMkLst>
            <pc:docMk/>
            <pc:sldMk cId="729612301" sldId="430"/>
            <ac:spMk id="76" creationId="{CD549991-5452-DDB1-3C06-DF542E1A7E2E}"/>
          </ac:spMkLst>
        </pc:spChg>
        <pc:spChg chg="del">
          <ac:chgData name="Andrey Guskov" userId="b248e35349e538ee" providerId="LiveId" clId="{73C6DFDC-936D-4937-A6FC-AFF60BF11D24}" dt="2022-06-02T04:29:52.803" v="1937" actId="478"/>
          <ac:spMkLst>
            <pc:docMk/>
            <pc:sldMk cId="729612301" sldId="430"/>
            <ac:spMk id="77" creationId="{00000000-0000-0000-0000-000000000000}"/>
          </ac:spMkLst>
        </pc:spChg>
        <pc:spChg chg="add mod">
          <ac:chgData name="Andrey Guskov" userId="b248e35349e538ee" providerId="LiveId" clId="{73C6DFDC-936D-4937-A6FC-AFF60BF11D24}" dt="2022-06-02T07:03:12.770" v="3196" actId="20577"/>
          <ac:spMkLst>
            <pc:docMk/>
            <pc:sldMk cId="729612301" sldId="430"/>
            <ac:spMk id="78" creationId="{76A1143C-10C3-A6C5-DD5E-8AC7291A71E6}"/>
          </ac:spMkLst>
        </pc:spChg>
        <pc:spChg chg="add mod">
          <ac:chgData name="Andrey Guskov" userId="b248e35349e538ee" providerId="LiveId" clId="{73C6DFDC-936D-4937-A6FC-AFF60BF11D24}" dt="2022-06-02T04:45:31.551" v="2293" actId="1076"/>
          <ac:spMkLst>
            <pc:docMk/>
            <pc:sldMk cId="729612301" sldId="430"/>
            <ac:spMk id="79" creationId="{434E34CC-651F-CD4E-396F-149694EAFC2C}"/>
          </ac:spMkLst>
        </pc:spChg>
        <pc:spChg chg="add mod">
          <ac:chgData name="Andrey Guskov" userId="b248e35349e538ee" providerId="LiveId" clId="{73C6DFDC-936D-4937-A6FC-AFF60BF11D24}" dt="2022-06-02T04:47:27.814" v="2326" actId="1076"/>
          <ac:spMkLst>
            <pc:docMk/>
            <pc:sldMk cId="729612301" sldId="430"/>
            <ac:spMk id="89" creationId="{51C736E1-07C4-EF3E-B5CB-441EC45E166A}"/>
          </ac:spMkLst>
        </pc:spChg>
        <pc:cxnChg chg="del mod">
          <ac:chgData name="Andrey Guskov" userId="b248e35349e538ee" providerId="LiveId" clId="{73C6DFDC-936D-4937-A6FC-AFF60BF11D24}" dt="2022-06-02T04:34:28.817" v="2008" actId="478"/>
          <ac:cxnSpMkLst>
            <pc:docMk/>
            <pc:sldMk cId="729612301" sldId="430"/>
            <ac:cxnSpMk id="3" creationId="{00000000-0000-0000-0000-000000000000}"/>
          </ac:cxnSpMkLst>
        </pc:cxnChg>
        <pc:cxnChg chg="del mod">
          <ac:chgData name="Andrey Guskov" userId="b248e35349e538ee" providerId="LiveId" clId="{73C6DFDC-936D-4937-A6FC-AFF60BF11D24}" dt="2022-06-02T04:34:29.888" v="2009" actId="478"/>
          <ac:cxnSpMkLst>
            <pc:docMk/>
            <pc:sldMk cId="729612301" sldId="430"/>
            <ac:cxnSpMk id="28" creationId="{00000000-0000-0000-0000-000000000000}"/>
          </ac:cxnSpMkLst>
        </pc:cxnChg>
        <pc:cxnChg chg="mod">
          <ac:chgData name="Andrey Guskov" userId="b248e35349e538ee" providerId="LiveId" clId="{73C6DFDC-936D-4937-A6FC-AFF60BF11D24}" dt="2022-06-02T08:42:30.892" v="4353" actId="14100"/>
          <ac:cxnSpMkLst>
            <pc:docMk/>
            <pc:sldMk cId="729612301" sldId="430"/>
            <ac:cxnSpMk id="39" creationId="{00000000-0000-0000-0000-000000000000}"/>
          </ac:cxnSpMkLst>
        </pc:cxnChg>
        <pc:cxnChg chg="add mod">
          <ac:chgData name="Andrey Guskov" userId="b248e35349e538ee" providerId="LiveId" clId="{73C6DFDC-936D-4937-A6FC-AFF60BF11D24}" dt="2022-06-02T07:29:57.816" v="3511" actId="14100"/>
          <ac:cxnSpMkLst>
            <pc:docMk/>
            <pc:sldMk cId="729612301" sldId="430"/>
            <ac:cxnSpMk id="43" creationId="{3437915C-24B2-7B6D-AEB8-CC9F1EADF669}"/>
          </ac:cxnSpMkLst>
        </pc:cxnChg>
        <pc:cxnChg chg="mod">
          <ac:chgData name="Andrey Guskov" userId="b248e35349e538ee" providerId="LiveId" clId="{73C6DFDC-936D-4937-A6FC-AFF60BF11D24}" dt="2022-06-02T07:31:21.769" v="3525" actId="1076"/>
          <ac:cxnSpMkLst>
            <pc:docMk/>
            <pc:sldMk cId="729612301" sldId="430"/>
            <ac:cxnSpMk id="45" creationId="{00000000-0000-0000-0000-000000000000}"/>
          </ac:cxnSpMkLst>
        </pc:cxnChg>
        <pc:cxnChg chg="add mod">
          <ac:chgData name="Andrey Guskov" userId="b248e35349e538ee" providerId="LiveId" clId="{73C6DFDC-936D-4937-A6FC-AFF60BF11D24}" dt="2022-06-02T07:30:02.510" v="3513" actId="14100"/>
          <ac:cxnSpMkLst>
            <pc:docMk/>
            <pc:sldMk cId="729612301" sldId="430"/>
            <ac:cxnSpMk id="47" creationId="{4A27456E-1E05-7AF7-81C8-32048650707B}"/>
          </ac:cxnSpMkLst>
        </pc:cxnChg>
        <pc:cxnChg chg="mod">
          <ac:chgData name="Andrey Guskov" userId="b248e35349e538ee" providerId="LiveId" clId="{73C6DFDC-936D-4937-A6FC-AFF60BF11D24}" dt="2022-06-02T07:31:07.576" v="3523" actId="1076"/>
          <ac:cxnSpMkLst>
            <pc:docMk/>
            <pc:sldMk cId="729612301" sldId="430"/>
            <ac:cxnSpMk id="48" creationId="{00000000-0000-0000-0000-000000000000}"/>
          </ac:cxnSpMkLst>
        </pc:cxnChg>
        <pc:cxnChg chg="mod">
          <ac:chgData name="Andrey Guskov" userId="b248e35349e538ee" providerId="LiveId" clId="{73C6DFDC-936D-4937-A6FC-AFF60BF11D24}" dt="2022-06-02T10:09:43.251" v="4441" actId="1076"/>
          <ac:cxnSpMkLst>
            <pc:docMk/>
            <pc:sldMk cId="729612301" sldId="430"/>
            <ac:cxnSpMk id="51" creationId="{00000000-0000-0000-0000-000000000000}"/>
          </ac:cxnSpMkLst>
        </pc:cxnChg>
        <pc:cxnChg chg="mod">
          <ac:chgData name="Andrey Guskov" userId="b248e35349e538ee" providerId="LiveId" clId="{73C6DFDC-936D-4937-A6FC-AFF60BF11D24}" dt="2022-06-02T04:45:45.629" v="2295" actId="1582"/>
          <ac:cxnSpMkLst>
            <pc:docMk/>
            <pc:sldMk cId="729612301" sldId="430"/>
            <ac:cxnSpMk id="58" creationId="{00000000-0000-0000-0000-000000000000}"/>
          </ac:cxnSpMkLst>
        </pc:cxnChg>
        <pc:cxnChg chg="add mod">
          <ac:chgData name="Andrey Guskov" userId="b248e35349e538ee" providerId="LiveId" clId="{73C6DFDC-936D-4937-A6FC-AFF60BF11D24}" dt="2022-06-02T07:30:08.210" v="3514" actId="14100"/>
          <ac:cxnSpMkLst>
            <pc:docMk/>
            <pc:sldMk cId="729612301" sldId="430"/>
            <ac:cxnSpMk id="60" creationId="{227DAD26-9570-CAA3-2C18-E469B1958E8A}"/>
          </ac:cxnSpMkLst>
        </pc:cxnChg>
        <pc:cxnChg chg="add mod">
          <ac:chgData name="Andrey Guskov" userId="b248e35349e538ee" providerId="LiveId" clId="{73C6DFDC-936D-4937-A6FC-AFF60BF11D24}" dt="2022-06-02T07:30:43.318" v="3522" actId="14100"/>
          <ac:cxnSpMkLst>
            <pc:docMk/>
            <pc:sldMk cId="729612301" sldId="430"/>
            <ac:cxnSpMk id="61" creationId="{2D7531E0-14DB-FDD0-EDB4-07E1E4F87DAE}"/>
          </ac:cxnSpMkLst>
        </pc:cxnChg>
        <pc:cxnChg chg="del mod">
          <ac:chgData name="Andrey Guskov" userId="b248e35349e538ee" providerId="LiveId" clId="{73C6DFDC-936D-4937-A6FC-AFF60BF11D24}" dt="2022-06-02T04:31:37.510" v="1969" actId="478"/>
          <ac:cxnSpMkLst>
            <pc:docMk/>
            <pc:sldMk cId="729612301" sldId="430"/>
            <ac:cxnSpMk id="62" creationId="{00000000-0000-0000-0000-000000000000}"/>
          </ac:cxnSpMkLst>
        </pc:cxnChg>
        <pc:cxnChg chg="add mod">
          <ac:chgData name="Andrey Guskov" userId="b248e35349e538ee" providerId="LiveId" clId="{73C6DFDC-936D-4937-A6FC-AFF60BF11D24}" dt="2022-06-02T07:30:37.734" v="3521" actId="14100"/>
          <ac:cxnSpMkLst>
            <pc:docMk/>
            <pc:sldMk cId="729612301" sldId="430"/>
            <ac:cxnSpMk id="63" creationId="{6DCF70A9-C98E-0157-1BE8-7B2352E81F6B}"/>
          </ac:cxnSpMkLst>
        </pc:cxnChg>
        <pc:cxnChg chg="add mod">
          <ac:chgData name="Andrey Guskov" userId="b248e35349e538ee" providerId="LiveId" clId="{73C6DFDC-936D-4937-A6FC-AFF60BF11D24}" dt="2022-06-02T07:30:29.959" v="3519" actId="14100"/>
          <ac:cxnSpMkLst>
            <pc:docMk/>
            <pc:sldMk cId="729612301" sldId="430"/>
            <ac:cxnSpMk id="64" creationId="{7CFECBDD-358C-644E-BA59-46AC9B63DAA3}"/>
          </ac:cxnSpMkLst>
        </pc:cxnChg>
        <pc:cxnChg chg="del mod">
          <ac:chgData name="Andrey Guskov" userId="b248e35349e538ee" providerId="LiveId" clId="{73C6DFDC-936D-4937-A6FC-AFF60BF11D24}" dt="2022-06-02T04:44:05.515" v="2267" actId="478"/>
          <ac:cxnSpMkLst>
            <pc:docMk/>
            <pc:sldMk cId="729612301" sldId="430"/>
            <ac:cxnSpMk id="69" creationId="{00000000-0000-0000-0000-000000000000}"/>
          </ac:cxnSpMkLst>
        </pc:cxnChg>
        <pc:cxnChg chg="del mod">
          <ac:chgData name="Andrey Guskov" userId="b248e35349e538ee" providerId="LiveId" clId="{73C6DFDC-936D-4937-A6FC-AFF60BF11D24}" dt="2022-06-02T04:33:45.096" v="2003" actId="478"/>
          <ac:cxnSpMkLst>
            <pc:docMk/>
            <pc:sldMk cId="729612301" sldId="430"/>
            <ac:cxnSpMk id="71" creationId="{00000000-0000-0000-0000-000000000000}"/>
          </ac:cxnSpMkLst>
        </pc:cxnChg>
        <pc:cxnChg chg="del mod">
          <ac:chgData name="Andrey Guskov" userId="b248e35349e538ee" providerId="LiveId" clId="{73C6DFDC-936D-4937-A6FC-AFF60BF11D24}" dt="2022-06-02T04:46:38.219" v="2313" actId="478"/>
          <ac:cxnSpMkLst>
            <pc:docMk/>
            <pc:sldMk cId="729612301" sldId="430"/>
            <ac:cxnSpMk id="73" creationId="{00000000-0000-0000-0000-000000000000}"/>
          </ac:cxnSpMkLst>
        </pc:cxnChg>
        <pc:cxnChg chg="add mod">
          <ac:chgData name="Andrey Guskov" userId="b248e35349e538ee" providerId="LiveId" clId="{73C6DFDC-936D-4937-A6FC-AFF60BF11D24}" dt="2022-06-02T04:46:13.164" v="2303" actId="14100"/>
          <ac:cxnSpMkLst>
            <pc:docMk/>
            <pc:sldMk cId="729612301" sldId="430"/>
            <ac:cxnSpMk id="82" creationId="{F5CE885C-F49A-C2AF-8D5D-7C51A19B6431}"/>
          </ac:cxnSpMkLst>
        </pc:cxnChg>
      </pc:sldChg>
      <pc:sldChg chg="add del">
        <pc:chgData name="Andrey Guskov" userId="b248e35349e538ee" providerId="LiveId" clId="{73C6DFDC-936D-4937-A6FC-AFF60BF11D24}" dt="2022-06-02T08:43:45.510" v="4354" actId="47"/>
        <pc:sldMkLst>
          <pc:docMk/>
          <pc:sldMk cId="3996011823" sldId="431"/>
        </pc:sldMkLst>
      </pc:sldChg>
    </pc:docChg>
  </pc:docChgLst>
  <pc:docChgLst>
    <pc:chgData name="Andrey Guskov" userId="b248e35349e538ee" providerId="LiveId" clId="{307347E9-58ED-420A-AE39-F69D101E5E47}"/>
    <pc:docChg chg="undo custSel modSld">
      <pc:chgData name="Andrey Guskov" userId="b248e35349e538ee" providerId="LiveId" clId="{307347E9-58ED-420A-AE39-F69D101E5E47}" dt="2022-07-13T06:09:49.984" v="747" actId="1035"/>
      <pc:docMkLst>
        <pc:docMk/>
      </pc:docMkLst>
      <pc:sldChg chg="delSp modSp mod">
        <pc:chgData name="Andrey Guskov" userId="b248e35349e538ee" providerId="LiveId" clId="{307347E9-58ED-420A-AE39-F69D101E5E47}" dt="2022-06-29T17:20:19.507" v="661" actId="478"/>
        <pc:sldMkLst>
          <pc:docMk/>
          <pc:sldMk cId="2243294666" sldId="394"/>
        </pc:sldMkLst>
        <pc:spChg chg="del mod">
          <ac:chgData name="Andrey Guskov" userId="b248e35349e538ee" providerId="LiveId" clId="{307347E9-58ED-420A-AE39-F69D101E5E47}" dt="2022-06-29T17:19:39.135" v="612" actId="478"/>
          <ac:spMkLst>
            <pc:docMk/>
            <pc:sldMk cId="2243294666" sldId="394"/>
            <ac:spMk id="2" creationId="{801FBDDB-5221-244C-4A11-FB3AA0C18BFD}"/>
          </ac:spMkLst>
        </pc:spChg>
        <pc:spChg chg="del mod">
          <ac:chgData name="Andrey Guskov" userId="b248e35349e538ee" providerId="LiveId" clId="{307347E9-58ED-420A-AE39-F69D101E5E47}" dt="2022-06-29T17:20:19.507" v="661" actId="478"/>
          <ac:spMkLst>
            <pc:docMk/>
            <pc:sldMk cId="2243294666" sldId="394"/>
            <ac:spMk id="3" creationId="{FF4713D5-5DA2-8344-E209-429087057283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4" creationId="{DDFEBC1D-1E20-3C64-E8CB-D0916CCAE41C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5" creationId="{E761B1F1-5938-F99B-A18D-1E4B0740895F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7" creationId="{3EAFCF2E-7AAE-B3F9-8A01-E8AB8A9EF490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9" creationId="{8D5187E5-65BB-013A-5A5D-5011E7D715B5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11" creationId="{780DD089-823A-A51D-1C66-5590C6B881F9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13" creationId="{7804127B-725F-AE0F-9864-7F9B6967E887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15" creationId="{D9122BA3-1E34-3A37-1D5E-06FD70DAB65C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17" creationId="{79D357F2-8BA5-BB39-6D13-C650A5A84EA2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19" creationId="{D55744D6-6326-3643-0130-3CC81AE76457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20" creationId="{A585C68E-4C71-8E9B-51EC-ED00FA8CE54F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22" creationId="{B8779194-E3E5-A836-826E-3C265D9803C4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24" creationId="{668B4C58-D123-39D7-DE64-8B342B4B419F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26" creationId="{D91C99A7-994E-C21E-9C96-750752E7257E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28" creationId="{183BF39D-EC06-8056-AC17-85C820EA0CE3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30" creationId="{C2C4ED5D-AB80-3111-E7EE-CCD3090C9663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32" creationId="{C56F24FF-7BAB-1685-CB9B-6C40C569E7A2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34" creationId="{436CB635-47F4-58D0-FC5E-618E36223421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46" creationId="{5FD4CB0D-CC92-A442-CC8D-44E58B02B1DF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48" creationId="{53E72F4F-A005-2F92-06A2-728A9D4BD0EE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50" creationId="{58CA21B3-A26C-2C46-07A9-F8506AD2DE24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52" creationId="{8311537A-651F-92A7-5700-E516CCD648A0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75" creationId="{CE0AF052-9A8D-51AA-EE28-CC0A02D1EF9A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77" creationId="{BEC57D9C-D4F0-092A-C4DB-DB24E75E8918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79" creationId="{6697146F-9892-44DC-130A-D83A56FE6DDB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81" creationId="{782F05E2-659E-E529-EB5B-857765C2E9D0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83" creationId="{D8ECE573-5BF4-697F-D88E-FE1573981BA1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85" creationId="{863DF1E8-4C87-8924-148D-73372025BA12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87" creationId="{ABC75CF8-E8A7-A831-3A07-964E5610B9E8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89" creationId="{F938D9C6-8708-33C4-DBF8-A2060B32ACD8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91" creationId="{70C24615-A97E-742F-57FD-EF31DBB83F22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93" creationId="{DDD5BBDE-60D6-D6CB-0A45-3A5A2317BE03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95" creationId="{33E95D7E-F205-9A95-F42A-E5A9ECA8D8B1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97" creationId="{0DA13194-8E04-A5C4-E193-055689AA9E36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99" creationId="{21D6484C-4487-DCBE-165C-01C6779B6BAE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101" creationId="{6FF7B590-3446-3164-8F4A-FCD2E1D2058D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103" creationId="{4E4AE8FE-ABFC-73CC-EB18-12F39A3308C4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105" creationId="{700241A7-D164-7EEF-7023-7ECF12008038}"/>
          </ac:spMkLst>
        </pc:spChg>
        <pc:spChg chg="mod">
          <ac:chgData name="Andrey Guskov" userId="b248e35349e538ee" providerId="LiveId" clId="{307347E9-58ED-420A-AE39-F69D101E5E47}" dt="2022-06-29T17:20:14.131" v="660" actId="1037"/>
          <ac:spMkLst>
            <pc:docMk/>
            <pc:sldMk cId="2243294666" sldId="394"/>
            <ac:spMk id="107" creationId="{2515689A-902D-3176-4709-DA012EFC6F09}"/>
          </ac:spMkLst>
        </pc:spChg>
        <pc:picChg chg="del">
          <ac:chgData name="Andrey Guskov" userId="b248e35349e538ee" providerId="LiveId" clId="{307347E9-58ED-420A-AE39-F69D101E5E47}" dt="2022-06-29T17:19:42.390" v="613" actId="478"/>
          <ac:picMkLst>
            <pc:docMk/>
            <pc:sldMk cId="2243294666" sldId="394"/>
            <ac:picMk id="109" creationId="{E50435AE-1A9D-BB90-81CE-20ACB4D90350}"/>
          </ac:picMkLst>
        </pc:picChg>
        <pc:cxnChg chg="mod">
          <ac:chgData name="Andrey Guskov" userId="b248e35349e538ee" providerId="LiveId" clId="{307347E9-58ED-420A-AE39-F69D101E5E47}" dt="2022-06-29T17:20:14.131" v="660" actId="1037"/>
          <ac:cxnSpMkLst>
            <pc:docMk/>
            <pc:sldMk cId="2243294666" sldId="394"/>
            <ac:cxnSpMk id="54" creationId="{5F5FAABF-49CB-52DC-DFA1-4984D41C2265}"/>
          </ac:cxnSpMkLst>
        </pc:cxnChg>
        <pc:cxnChg chg="mod">
          <ac:chgData name="Andrey Guskov" userId="b248e35349e538ee" providerId="LiveId" clId="{307347E9-58ED-420A-AE39-F69D101E5E47}" dt="2022-06-29T17:20:14.131" v="660" actId="1037"/>
          <ac:cxnSpMkLst>
            <pc:docMk/>
            <pc:sldMk cId="2243294666" sldId="394"/>
            <ac:cxnSpMk id="58" creationId="{7A69C92F-AFB8-D0E0-96F8-E1249A3107A5}"/>
          </ac:cxnSpMkLst>
        </pc:cxnChg>
        <pc:cxnChg chg="mod">
          <ac:chgData name="Andrey Guskov" userId="b248e35349e538ee" providerId="LiveId" clId="{307347E9-58ED-420A-AE39-F69D101E5E47}" dt="2022-06-29T17:20:14.131" v="660" actId="1037"/>
          <ac:cxnSpMkLst>
            <pc:docMk/>
            <pc:sldMk cId="2243294666" sldId="394"/>
            <ac:cxnSpMk id="62" creationId="{F125127E-27D8-BADB-7F5A-316C59422710}"/>
          </ac:cxnSpMkLst>
        </pc:cxnChg>
        <pc:cxnChg chg="mod">
          <ac:chgData name="Andrey Guskov" userId="b248e35349e538ee" providerId="LiveId" clId="{307347E9-58ED-420A-AE39-F69D101E5E47}" dt="2022-06-29T17:20:14.131" v="660" actId="1037"/>
          <ac:cxnSpMkLst>
            <pc:docMk/>
            <pc:sldMk cId="2243294666" sldId="394"/>
            <ac:cxnSpMk id="66" creationId="{D5774F12-F06D-9C1C-A448-CBB9B5CB1382}"/>
          </ac:cxnSpMkLst>
        </pc:cxnChg>
        <pc:cxnChg chg="mod">
          <ac:chgData name="Andrey Guskov" userId="b248e35349e538ee" providerId="LiveId" clId="{307347E9-58ED-420A-AE39-F69D101E5E47}" dt="2022-06-29T17:20:14.131" v="660" actId="1037"/>
          <ac:cxnSpMkLst>
            <pc:docMk/>
            <pc:sldMk cId="2243294666" sldId="394"/>
            <ac:cxnSpMk id="72" creationId="{558C80A7-BC3B-D48F-AAA8-6BBA20C93929}"/>
          </ac:cxnSpMkLst>
        </pc:cxnChg>
      </pc:sldChg>
      <pc:sldChg chg="modSp mod">
        <pc:chgData name="Andrey Guskov" userId="b248e35349e538ee" providerId="LiveId" clId="{307347E9-58ED-420A-AE39-F69D101E5E47}" dt="2022-06-29T19:37:57.781" v="662" actId="20577"/>
        <pc:sldMkLst>
          <pc:docMk/>
          <pc:sldMk cId="2601464317" sldId="397"/>
        </pc:sldMkLst>
        <pc:spChg chg="mod">
          <ac:chgData name="Andrey Guskov" userId="b248e35349e538ee" providerId="LiveId" clId="{307347E9-58ED-420A-AE39-F69D101E5E47}" dt="2022-06-29T19:37:57.781" v="662" actId="20577"/>
          <ac:spMkLst>
            <pc:docMk/>
            <pc:sldMk cId="2601464317" sldId="397"/>
            <ac:spMk id="40" creationId="{06E49C6D-CA68-93F7-90EC-3BB1ADE8AAD2}"/>
          </ac:spMkLst>
        </pc:spChg>
      </pc:sldChg>
      <pc:sldChg chg="addSp delSp modSp mod delAnim">
        <pc:chgData name="Andrey Guskov" userId="b248e35349e538ee" providerId="LiveId" clId="{307347E9-58ED-420A-AE39-F69D101E5E47}" dt="2022-07-13T06:09:49.984" v="747" actId="1035"/>
        <pc:sldMkLst>
          <pc:docMk/>
          <pc:sldMk cId="1500849921" sldId="420"/>
        </pc:sldMkLst>
        <pc:spChg chg="del">
          <ac:chgData name="Andrey Guskov" userId="b248e35349e538ee" providerId="LiveId" clId="{307347E9-58ED-420A-AE39-F69D101E5E47}" dt="2022-06-28T12:15:14.912" v="1" actId="478"/>
          <ac:spMkLst>
            <pc:docMk/>
            <pc:sldMk cId="1500849921" sldId="420"/>
            <ac:spMk id="2" creationId="{9A07941A-F445-25E8-A39D-61D25F7BD32B}"/>
          </ac:spMkLst>
        </pc:spChg>
        <pc:spChg chg="add del mod">
          <ac:chgData name="Andrey Guskov" userId="b248e35349e538ee" providerId="LiveId" clId="{307347E9-58ED-420A-AE39-F69D101E5E47}" dt="2022-06-28T12:15:18.192" v="2" actId="478"/>
          <ac:spMkLst>
            <pc:docMk/>
            <pc:sldMk cId="1500849921" sldId="420"/>
            <ac:spMk id="7" creationId="{BD6D40DF-9CC2-E027-7D4D-4E885AF25E72}"/>
          </ac:spMkLst>
        </pc:spChg>
        <pc:spChg chg="mod">
          <ac:chgData name="Andrey Guskov" userId="b248e35349e538ee" providerId="LiveId" clId="{307347E9-58ED-420A-AE39-F69D101E5E47}" dt="2022-06-28T12:15:33.745" v="58" actId="1038"/>
          <ac:spMkLst>
            <pc:docMk/>
            <pc:sldMk cId="1500849921" sldId="420"/>
            <ac:spMk id="29" creationId="{30BEC421-E42C-8FA6-1A73-8E48670D365F}"/>
          </ac:spMkLst>
        </pc:spChg>
        <pc:spChg chg="mod">
          <ac:chgData name="Andrey Guskov" userId="b248e35349e538ee" providerId="LiveId" clId="{307347E9-58ED-420A-AE39-F69D101E5E47}" dt="2022-06-28T12:15:33.745" v="58" actId="1038"/>
          <ac:spMkLst>
            <pc:docMk/>
            <pc:sldMk cId="1500849921" sldId="420"/>
            <ac:spMk id="31" creationId="{0D377846-6FB4-7B2A-FB92-C286AFC79CCF}"/>
          </ac:spMkLst>
        </pc:spChg>
        <pc:spChg chg="mod">
          <ac:chgData name="Andrey Guskov" userId="b248e35349e538ee" providerId="LiveId" clId="{307347E9-58ED-420A-AE39-F69D101E5E47}" dt="2022-06-28T12:15:33.745" v="58" actId="1038"/>
          <ac:spMkLst>
            <pc:docMk/>
            <pc:sldMk cId="1500849921" sldId="420"/>
            <ac:spMk id="35" creationId="{81866B72-AE79-2A84-8A28-284C1964F88E}"/>
          </ac:spMkLst>
        </pc:spChg>
        <pc:spChg chg="mod">
          <ac:chgData name="Andrey Guskov" userId="b248e35349e538ee" providerId="LiveId" clId="{307347E9-58ED-420A-AE39-F69D101E5E47}" dt="2022-06-28T12:15:41.811" v="59" actId="1076"/>
          <ac:spMkLst>
            <pc:docMk/>
            <pc:sldMk cId="1500849921" sldId="420"/>
            <ac:spMk id="67" creationId="{4B0B1D04-A153-FF4F-2AD9-0FD66357DDCC}"/>
          </ac:spMkLst>
        </pc:spChg>
        <pc:spChg chg="del">
          <ac:chgData name="Andrey Guskov" userId="b248e35349e538ee" providerId="LiveId" clId="{307347E9-58ED-420A-AE39-F69D101E5E47}" dt="2022-06-28T12:12:56.768" v="0" actId="478"/>
          <ac:spMkLst>
            <pc:docMk/>
            <pc:sldMk cId="1500849921" sldId="420"/>
            <ac:spMk id="110" creationId="{8813784C-D6B9-2D72-81D1-868610D3685D}"/>
          </ac:spMkLst>
        </pc:spChg>
        <pc:spChg chg="add mod">
          <ac:chgData name="Andrey Guskov" userId="b248e35349e538ee" providerId="LiveId" clId="{307347E9-58ED-420A-AE39-F69D101E5E47}" dt="2022-07-13T06:09:36.956" v="725" actId="1035"/>
          <ac:spMkLst>
            <pc:docMk/>
            <pc:sldMk cId="1500849921" sldId="420"/>
            <ac:spMk id="125" creationId="{7C4CDF8D-A57F-2A99-CC10-AC108AFFC3A1}"/>
          </ac:spMkLst>
        </pc:spChg>
        <pc:spChg chg="add mod">
          <ac:chgData name="Andrey Guskov" userId="b248e35349e538ee" providerId="LiveId" clId="{307347E9-58ED-420A-AE39-F69D101E5E47}" dt="2022-07-13T06:09:49.984" v="747" actId="1035"/>
          <ac:spMkLst>
            <pc:docMk/>
            <pc:sldMk cId="1500849921" sldId="420"/>
            <ac:spMk id="127" creationId="{6DFB6713-E2F0-EC00-6ECB-05DE13710BD1}"/>
          </ac:spMkLst>
        </pc:spChg>
        <pc:spChg chg="add mod">
          <ac:chgData name="Andrey Guskov" userId="b248e35349e538ee" providerId="LiveId" clId="{307347E9-58ED-420A-AE39-F69D101E5E47}" dt="2022-06-28T12:26:41.354" v="487" actId="1037"/>
          <ac:spMkLst>
            <pc:docMk/>
            <pc:sldMk cId="1500849921" sldId="420"/>
            <ac:spMk id="129" creationId="{D812AB38-440D-C48E-8460-2009B66DBBE4}"/>
          </ac:spMkLst>
        </pc:spChg>
        <pc:spChg chg="add del mod">
          <ac:chgData name="Andrey Guskov" userId="b248e35349e538ee" providerId="LiveId" clId="{307347E9-58ED-420A-AE39-F69D101E5E47}" dt="2022-06-28T12:24:08.348" v="404"/>
          <ac:spMkLst>
            <pc:docMk/>
            <pc:sldMk cId="1500849921" sldId="420"/>
            <ac:spMk id="131" creationId="{3E83049A-EBF9-9105-78F0-3ABF9F77BDC5}"/>
          </ac:spMkLst>
        </pc:spChg>
        <pc:spChg chg="add mod">
          <ac:chgData name="Andrey Guskov" userId="b248e35349e538ee" providerId="LiveId" clId="{307347E9-58ED-420A-AE39-F69D101E5E47}" dt="2022-07-13T06:08:30.848" v="682" actId="1076"/>
          <ac:spMkLst>
            <pc:docMk/>
            <pc:sldMk cId="1500849921" sldId="420"/>
            <ac:spMk id="131" creationId="{8249CA81-B7D8-6102-96F3-91FE77CE68D7}"/>
          </ac:spMkLst>
        </pc:spChg>
        <pc:spChg chg="mod">
          <ac:chgData name="Andrey Guskov" userId="b248e35349e538ee" providerId="LiveId" clId="{307347E9-58ED-420A-AE39-F69D101E5E47}" dt="2022-06-28T12:22:43.993" v="371" actId="1037"/>
          <ac:spMkLst>
            <pc:docMk/>
            <pc:sldMk cId="1500849921" sldId="420"/>
            <ac:spMk id="163" creationId="{700F3A0D-0D7B-F07D-1D8C-EB6CA10DE926}"/>
          </ac:spMkLst>
        </pc:spChg>
        <pc:spChg chg="mod">
          <ac:chgData name="Andrey Guskov" userId="b248e35349e538ee" providerId="LiveId" clId="{307347E9-58ED-420A-AE39-F69D101E5E47}" dt="2022-06-28T12:23:21.452" v="388" actId="1037"/>
          <ac:spMkLst>
            <pc:docMk/>
            <pc:sldMk cId="1500849921" sldId="420"/>
            <ac:spMk id="164" creationId="{EC595ABD-40CA-D224-63A0-3EF235CDCBA1}"/>
          </ac:spMkLst>
        </pc:spChg>
        <pc:spChg chg="mod">
          <ac:chgData name="Andrey Guskov" userId="b248e35349e538ee" providerId="LiveId" clId="{307347E9-58ED-420A-AE39-F69D101E5E47}" dt="2022-06-28T12:15:33.745" v="58" actId="1038"/>
          <ac:spMkLst>
            <pc:docMk/>
            <pc:sldMk cId="1500849921" sldId="420"/>
            <ac:spMk id="167" creationId="{A774D096-9944-5266-839D-E01BFFE4CF6B}"/>
          </ac:spMkLst>
        </pc:spChg>
        <pc:spChg chg="mod">
          <ac:chgData name="Andrey Guskov" userId="b248e35349e538ee" providerId="LiveId" clId="{307347E9-58ED-420A-AE39-F69D101E5E47}" dt="2022-07-13T06:08:56.809" v="687" actId="20577"/>
          <ac:spMkLst>
            <pc:docMk/>
            <pc:sldMk cId="1500849921" sldId="420"/>
            <ac:spMk id="175" creationId="{C9949F63-5E8E-8818-FDB6-0C15C222C0F1}"/>
          </ac:spMkLst>
        </pc:spChg>
        <pc:grpChg chg="mod">
          <ac:chgData name="Andrey Guskov" userId="b248e35349e538ee" providerId="LiveId" clId="{307347E9-58ED-420A-AE39-F69D101E5E47}" dt="2022-06-28T12:15:33.745" v="58" actId="1038"/>
          <ac:grpSpMkLst>
            <pc:docMk/>
            <pc:sldMk cId="1500849921" sldId="420"/>
            <ac:grpSpMk id="28" creationId="{1156A9E4-0245-11A8-9406-212AB547F946}"/>
          </ac:grpSpMkLst>
        </pc:grpChg>
        <pc:grpChg chg="mod">
          <ac:chgData name="Andrey Guskov" userId="b248e35349e538ee" providerId="LiveId" clId="{307347E9-58ED-420A-AE39-F69D101E5E47}" dt="2022-06-28T12:15:33.745" v="58" actId="1038"/>
          <ac:grpSpMkLst>
            <pc:docMk/>
            <pc:sldMk cId="1500849921" sldId="420"/>
            <ac:grpSpMk id="33" creationId="{5EF65BAF-CA7C-9CA6-61F6-7EA211493FF2}"/>
          </ac:grpSpMkLst>
        </pc:grpChg>
        <pc:grpChg chg="mod">
          <ac:chgData name="Andrey Guskov" userId="b248e35349e538ee" providerId="LiveId" clId="{307347E9-58ED-420A-AE39-F69D101E5E47}" dt="2022-06-28T12:15:33.745" v="58" actId="1038"/>
          <ac:grpSpMkLst>
            <pc:docMk/>
            <pc:sldMk cId="1500849921" sldId="420"/>
            <ac:grpSpMk id="34" creationId="{237179CE-3939-AB12-6AA4-7BCA8EEE7D4C}"/>
          </ac:grpSpMkLst>
        </pc:grpChg>
        <pc:grpChg chg="mod">
          <ac:chgData name="Andrey Guskov" userId="b248e35349e538ee" providerId="LiveId" clId="{307347E9-58ED-420A-AE39-F69D101E5E47}" dt="2022-06-28T12:15:33.745" v="58" actId="1038"/>
          <ac:grpSpMkLst>
            <pc:docMk/>
            <pc:sldMk cId="1500849921" sldId="420"/>
            <ac:grpSpMk id="166" creationId="{1C3DCC20-D0D4-8C74-936B-C12BAE3144FE}"/>
          </ac:grpSpMkLst>
        </pc:grpChg>
        <pc:picChg chg="mod">
          <ac:chgData name="Andrey Guskov" userId="b248e35349e538ee" providerId="LiveId" clId="{307347E9-58ED-420A-AE39-F69D101E5E47}" dt="2022-06-28T12:15:33.745" v="58" actId="1038"/>
          <ac:picMkLst>
            <pc:docMk/>
            <pc:sldMk cId="1500849921" sldId="420"/>
            <ac:picMk id="4" creationId="{5D08616F-0325-A468-BD14-E18E700FCDEE}"/>
          </ac:picMkLst>
        </pc:picChg>
        <pc:picChg chg="mod">
          <ac:chgData name="Andrey Guskov" userId="b248e35349e538ee" providerId="LiveId" clId="{307347E9-58ED-420A-AE39-F69D101E5E47}" dt="2022-06-28T12:15:33.745" v="58" actId="1038"/>
          <ac:picMkLst>
            <pc:docMk/>
            <pc:sldMk cId="1500849921" sldId="420"/>
            <ac:picMk id="5" creationId="{9ED2038B-9062-41F7-97E3-D87C3422C6A3}"/>
          </ac:picMkLst>
        </pc:picChg>
        <pc:picChg chg="mod">
          <ac:chgData name="Andrey Guskov" userId="b248e35349e538ee" providerId="LiveId" clId="{307347E9-58ED-420A-AE39-F69D101E5E47}" dt="2022-06-28T12:15:33.745" v="58" actId="1038"/>
          <ac:picMkLst>
            <pc:docMk/>
            <pc:sldMk cId="1500849921" sldId="420"/>
            <ac:picMk id="18" creationId="{207A985E-E91D-AA8E-B9B1-E122A1DD61B6}"/>
          </ac:picMkLst>
        </pc:picChg>
        <pc:picChg chg="mod">
          <ac:chgData name="Andrey Guskov" userId="b248e35349e538ee" providerId="LiveId" clId="{307347E9-58ED-420A-AE39-F69D101E5E47}" dt="2022-06-28T12:15:33.745" v="58" actId="1038"/>
          <ac:picMkLst>
            <pc:docMk/>
            <pc:sldMk cId="1500849921" sldId="420"/>
            <ac:picMk id="30" creationId="{6C83DD06-DEDC-778A-832B-EF796C3A577E}"/>
          </ac:picMkLst>
        </pc:picChg>
        <pc:picChg chg="mod">
          <ac:chgData name="Andrey Guskov" userId="b248e35349e538ee" providerId="LiveId" clId="{307347E9-58ED-420A-AE39-F69D101E5E47}" dt="2022-06-28T12:15:33.745" v="58" actId="1038"/>
          <ac:picMkLst>
            <pc:docMk/>
            <pc:sldMk cId="1500849921" sldId="420"/>
            <ac:picMk id="32" creationId="{7E945CF3-952E-A117-2AA2-D7295633781B}"/>
          </ac:picMkLst>
        </pc:picChg>
        <pc:picChg chg="mod">
          <ac:chgData name="Andrey Guskov" userId="b248e35349e538ee" providerId="LiveId" clId="{307347E9-58ED-420A-AE39-F69D101E5E47}" dt="2022-06-28T12:15:33.745" v="58" actId="1038"/>
          <ac:picMkLst>
            <pc:docMk/>
            <pc:sldMk cId="1500849921" sldId="420"/>
            <ac:picMk id="36" creationId="{E61CF854-8174-A734-3DAB-709BCC6FB8C1}"/>
          </ac:picMkLst>
        </pc:picChg>
        <pc:picChg chg="mod">
          <ac:chgData name="Andrey Guskov" userId="b248e35349e538ee" providerId="LiveId" clId="{307347E9-58ED-420A-AE39-F69D101E5E47}" dt="2022-06-28T12:27:37.144" v="577" actId="1036"/>
          <ac:picMkLst>
            <pc:docMk/>
            <pc:sldMk cId="1500849921" sldId="420"/>
            <ac:picMk id="111" creationId="{21A51F3F-0B6E-F335-7F36-246CDCF0F2DE}"/>
          </ac:picMkLst>
        </pc:picChg>
        <pc:picChg chg="mod">
          <ac:chgData name="Andrey Guskov" userId="b248e35349e538ee" providerId="LiveId" clId="{307347E9-58ED-420A-AE39-F69D101E5E47}" dt="2022-06-28T12:27:40.574" v="584" actId="1038"/>
          <ac:picMkLst>
            <pc:docMk/>
            <pc:sldMk cId="1500849921" sldId="420"/>
            <ac:picMk id="116" creationId="{5780F05B-D8BD-AE5C-947C-6EF62188E6E2}"/>
          </ac:picMkLst>
        </pc:picChg>
        <pc:picChg chg="mod">
          <ac:chgData name="Andrey Guskov" userId="b248e35349e538ee" providerId="LiveId" clId="{307347E9-58ED-420A-AE39-F69D101E5E47}" dt="2022-06-28T12:15:33.745" v="58" actId="1038"/>
          <ac:picMkLst>
            <pc:docMk/>
            <pc:sldMk cId="1500849921" sldId="420"/>
            <ac:picMk id="165" creationId="{937F8494-ADD0-52DC-8A53-E46DE09D3476}"/>
          </ac:picMkLst>
        </pc:picChg>
        <pc:picChg chg="mod">
          <ac:chgData name="Andrey Guskov" userId="b248e35349e538ee" providerId="LiveId" clId="{307347E9-58ED-420A-AE39-F69D101E5E47}" dt="2022-06-28T12:15:33.745" v="58" actId="1038"/>
          <ac:picMkLst>
            <pc:docMk/>
            <pc:sldMk cId="1500849921" sldId="420"/>
            <ac:picMk id="168" creationId="{DDB3D28E-A693-C182-234A-2B6A1EBF42A7}"/>
          </ac:picMkLst>
        </pc:picChg>
        <pc:picChg chg="mod">
          <ac:chgData name="Andrey Guskov" userId="b248e35349e538ee" providerId="LiveId" clId="{307347E9-58ED-420A-AE39-F69D101E5E47}" dt="2022-06-28T12:24:30.100" v="415" actId="1076"/>
          <ac:picMkLst>
            <pc:docMk/>
            <pc:sldMk cId="1500849921" sldId="420"/>
            <ac:picMk id="176" creationId="{6FAB4792-B426-7E8E-2EE8-F6833AD49C2E}"/>
          </ac:picMkLst>
        </pc:picChg>
        <pc:picChg chg="mod">
          <ac:chgData name="Andrey Guskov" userId="b248e35349e538ee" providerId="LiveId" clId="{307347E9-58ED-420A-AE39-F69D101E5E47}" dt="2022-07-13T06:08:41.181" v="683" actId="1076"/>
          <ac:picMkLst>
            <pc:docMk/>
            <pc:sldMk cId="1500849921" sldId="420"/>
            <ac:picMk id="2052" creationId="{0566788B-A56D-39E3-E095-74E1139B1D17}"/>
          </ac:picMkLst>
        </pc:picChg>
        <pc:cxnChg chg="mod">
          <ac:chgData name="Andrey Guskov" userId="b248e35349e538ee" providerId="LiveId" clId="{307347E9-58ED-420A-AE39-F69D101E5E47}" dt="2022-06-28T12:15:33.745" v="58" actId="1038"/>
          <ac:cxnSpMkLst>
            <pc:docMk/>
            <pc:sldMk cId="1500849921" sldId="420"/>
            <ac:cxnSpMk id="37" creationId="{1EAD8CCA-FF84-0C0F-1F6A-546E7EF46CCE}"/>
          </ac:cxnSpMkLst>
        </pc:cxnChg>
        <pc:cxnChg chg="mod">
          <ac:chgData name="Andrey Guskov" userId="b248e35349e538ee" providerId="LiveId" clId="{307347E9-58ED-420A-AE39-F69D101E5E47}" dt="2022-06-28T12:15:33.745" v="58" actId="1038"/>
          <ac:cxnSpMkLst>
            <pc:docMk/>
            <pc:sldMk cId="1500849921" sldId="420"/>
            <ac:cxnSpMk id="41" creationId="{0B016A34-83BD-C8E1-DF9E-D10707946A98}"/>
          </ac:cxnSpMkLst>
        </pc:cxnChg>
        <pc:cxnChg chg="mod">
          <ac:chgData name="Andrey Guskov" userId="b248e35349e538ee" providerId="LiveId" clId="{307347E9-58ED-420A-AE39-F69D101E5E47}" dt="2022-06-28T12:15:33.745" v="58" actId="1038"/>
          <ac:cxnSpMkLst>
            <pc:docMk/>
            <pc:sldMk cId="1500849921" sldId="420"/>
            <ac:cxnSpMk id="42" creationId="{A8692A4D-BB73-6077-1763-57240FEAF7A4}"/>
          </ac:cxnSpMkLst>
        </pc:cxnChg>
        <pc:cxnChg chg="mod">
          <ac:chgData name="Andrey Guskov" userId="b248e35349e538ee" providerId="LiveId" clId="{307347E9-58ED-420A-AE39-F69D101E5E47}" dt="2022-06-28T12:19:08.127" v="193"/>
          <ac:cxnSpMkLst>
            <pc:docMk/>
            <pc:sldMk cId="1500849921" sldId="420"/>
            <ac:cxnSpMk id="46" creationId="{B3BD90A6-C4CC-C30D-F339-AA8C37D113D4}"/>
          </ac:cxnSpMkLst>
        </pc:cxnChg>
        <pc:cxnChg chg="mod">
          <ac:chgData name="Andrey Guskov" userId="b248e35349e538ee" providerId="LiveId" clId="{307347E9-58ED-420A-AE39-F69D101E5E47}" dt="2022-06-28T12:19:25.028" v="194"/>
          <ac:cxnSpMkLst>
            <pc:docMk/>
            <pc:sldMk cId="1500849921" sldId="420"/>
            <ac:cxnSpMk id="48" creationId="{CD401B50-C788-8AE1-53A0-83A671B13950}"/>
          </ac:cxnSpMkLst>
        </pc:cxnChg>
        <pc:cxnChg chg="add mod">
          <ac:chgData name="Andrey Guskov" userId="b248e35349e538ee" providerId="LiveId" clId="{307347E9-58ED-420A-AE39-F69D101E5E47}" dt="2022-07-13T06:09:27.735" v="709" actId="1036"/>
          <ac:cxnSpMkLst>
            <pc:docMk/>
            <pc:sldMk cId="1500849921" sldId="420"/>
            <ac:cxnSpMk id="117" creationId="{D85BA449-56AF-F20D-7FC2-C6D072566B0A}"/>
          </ac:cxnSpMkLst>
        </pc:cxnChg>
        <pc:cxnChg chg="mod">
          <ac:chgData name="Andrey Guskov" userId="b248e35349e538ee" providerId="LiveId" clId="{307347E9-58ED-420A-AE39-F69D101E5E47}" dt="2022-06-28T12:15:33.745" v="58" actId="1038"/>
          <ac:cxnSpMkLst>
            <pc:docMk/>
            <pc:sldMk cId="1500849921" sldId="420"/>
            <ac:cxnSpMk id="118" creationId="{DD239BC5-3BA8-1D7B-C79B-0F7CA743E79C}"/>
          </ac:cxnSpMkLst>
        </pc:cxnChg>
        <pc:cxnChg chg="mod">
          <ac:chgData name="Andrey Guskov" userId="b248e35349e538ee" providerId="LiveId" clId="{307347E9-58ED-420A-AE39-F69D101E5E47}" dt="2022-06-28T12:15:33.745" v="58" actId="1038"/>
          <ac:cxnSpMkLst>
            <pc:docMk/>
            <pc:sldMk cId="1500849921" sldId="420"/>
            <ac:cxnSpMk id="119" creationId="{622D3C35-5142-7547-9530-BBA54A3F2456}"/>
          </ac:cxnSpMkLst>
        </pc:cxnChg>
        <pc:cxnChg chg="mod">
          <ac:chgData name="Andrey Guskov" userId="b248e35349e538ee" providerId="LiveId" clId="{307347E9-58ED-420A-AE39-F69D101E5E47}" dt="2022-06-28T12:15:33.745" v="58" actId="1038"/>
          <ac:cxnSpMkLst>
            <pc:docMk/>
            <pc:sldMk cId="1500849921" sldId="420"/>
            <ac:cxnSpMk id="120" creationId="{657E4607-E413-CD0B-10D3-9D8E2F15CBBD}"/>
          </ac:cxnSpMkLst>
        </pc:cxnChg>
        <pc:cxnChg chg="add mod">
          <ac:chgData name="Andrey Guskov" userId="b248e35349e538ee" providerId="LiveId" clId="{307347E9-58ED-420A-AE39-F69D101E5E47}" dt="2022-06-28T12:27:07.808" v="496" actId="14100"/>
          <ac:cxnSpMkLst>
            <pc:docMk/>
            <pc:sldMk cId="1500849921" sldId="420"/>
            <ac:cxnSpMk id="121" creationId="{34600F4C-EC06-4F57-C755-2B819BD1D240}"/>
          </ac:cxnSpMkLst>
        </pc:cxnChg>
        <pc:cxnChg chg="add mod">
          <ac:chgData name="Andrey Guskov" userId="b248e35349e538ee" providerId="LiveId" clId="{307347E9-58ED-420A-AE39-F69D101E5E47}" dt="2022-06-28T12:20:51.644" v="199" actId="14100"/>
          <ac:cxnSpMkLst>
            <pc:docMk/>
            <pc:sldMk cId="1500849921" sldId="420"/>
            <ac:cxnSpMk id="123" creationId="{5189CD15-E224-133F-736C-EAD46890C9AC}"/>
          </ac:cxnSpMkLst>
        </pc:cxnChg>
        <pc:cxnChg chg="add mod">
          <ac:chgData name="Andrey Guskov" userId="b248e35349e538ee" providerId="LiveId" clId="{307347E9-58ED-420A-AE39-F69D101E5E47}" dt="2022-07-13T06:08:49.812" v="684" actId="14100"/>
          <ac:cxnSpMkLst>
            <pc:docMk/>
            <pc:sldMk cId="1500849921" sldId="420"/>
            <ac:cxnSpMk id="133" creationId="{786102A8-413C-6A86-4B1A-96449B6BBD39}"/>
          </ac:cxnSpMkLst>
        </pc:cxnChg>
        <pc:cxnChg chg="mod">
          <ac:chgData name="Andrey Guskov" userId="b248e35349e538ee" providerId="LiveId" clId="{307347E9-58ED-420A-AE39-F69D101E5E47}" dt="2022-06-28T12:25:20.228" v="423" actId="14100"/>
          <ac:cxnSpMkLst>
            <pc:docMk/>
            <pc:sldMk cId="1500849921" sldId="420"/>
            <ac:cxnSpMk id="159" creationId="{41405904-BD55-D7A8-B451-A91154788D6D}"/>
          </ac:cxnSpMkLst>
        </pc:cxnChg>
        <pc:cxnChg chg="mod">
          <ac:chgData name="Andrey Guskov" userId="b248e35349e538ee" providerId="LiveId" clId="{307347E9-58ED-420A-AE39-F69D101E5E47}" dt="2022-06-28T12:25:11.857" v="421" actId="14100"/>
          <ac:cxnSpMkLst>
            <pc:docMk/>
            <pc:sldMk cId="1500849921" sldId="420"/>
            <ac:cxnSpMk id="161" creationId="{026089D1-09FC-9817-4A84-BBB5974F95EF}"/>
          </ac:cxnSpMkLst>
        </pc:cxnChg>
        <pc:cxnChg chg="mod">
          <ac:chgData name="Andrey Guskov" userId="b248e35349e538ee" providerId="LiveId" clId="{307347E9-58ED-420A-AE39-F69D101E5E47}" dt="2022-06-28T12:15:33.745" v="58" actId="1038"/>
          <ac:cxnSpMkLst>
            <pc:docMk/>
            <pc:sldMk cId="1500849921" sldId="420"/>
            <ac:cxnSpMk id="169" creationId="{0475E052-3F9C-94CC-F1AD-294823B2594F}"/>
          </ac:cxnSpMkLst>
        </pc:cxnChg>
        <pc:cxnChg chg="mod">
          <ac:chgData name="Andrey Guskov" userId="b248e35349e538ee" providerId="LiveId" clId="{307347E9-58ED-420A-AE39-F69D101E5E47}" dt="2022-06-28T12:15:33.745" v="58" actId="1038"/>
          <ac:cxnSpMkLst>
            <pc:docMk/>
            <pc:sldMk cId="1500849921" sldId="420"/>
            <ac:cxnSpMk id="170" creationId="{7F8819C3-EF75-0B8F-6EF3-B5618F63C6CA}"/>
          </ac:cxnSpMkLst>
        </pc:cxnChg>
      </pc:sldChg>
    </pc:docChg>
  </pc:docChgLst>
  <pc:docChgLst>
    <pc:chgData name="Andrey Guskov" userId="b248e35349e538ee" providerId="LiveId" clId="{7B470870-67A0-4A2E-AF85-294420497D03}"/>
    <pc:docChg chg="undo redo custSel addSld delSld modSld sldOrd">
      <pc:chgData name="Andrey Guskov" userId="b248e35349e538ee" providerId="LiveId" clId="{7B470870-67A0-4A2E-AF85-294420497D03}" dt="2022-05-26T10:53:07.617" v="7916" actId="1076"/>
      <pc:docMkLst>
        <pc:docMk/>
      </pc:docMkLst>
      <pc:sldChg chg="addSp delSp modSp mod modAnim">
        <pc:chgData name="Andrey Guskov" userId="b248e35349e538ee" providerId="LiveId" clId="{7B470870-67A0-4A2E-AF85-294420497D03}" dt="2022-05-20T12:54:43.100" v="6288" actId="20577"/>
        <pc:sldMkLst>
          <pc:docMk/>
          <pc:sldMk cId="549500746" sldId="256"/>
        </pc:sldMkLst>
        <pc:spChg chg="mod">
          <ac:chgData name="Andrey Guskov" userId="b248e35349e538ee" providerId="LiveId" clId="{7B470870-67A0-4A2E-AF85-294420497D03}" dt="2022-05-19T04:12:27.765" v="694" actId="1076"/>
          <ac:spMkLst>
            <pc:docMk/>
            <pc:sldMk cId="549500746" sldId="256"/>
            <ac:spMk id="4" creationId="{6FF51491-AFB0-41D5-9AD3-A6C4FD9CD1CE}"/>
          </ac:spMkLst>
        </pc:spChg>
        <pc:spChg chg="mod">
          <ac:chgData name="Andrey Guskov" userId="b248e35349e538ee" providerId="LiveId" clId="{7B470870-67A0-4A2E-AF85-294420497D03}" dt="2022-05-19T06:23:15.881" v="1489" actId="13822"/>
          <ac:spMkLst>
            <pc:docMk/>
            <pc:sldMk cId="549500746" sldId="256"/>
            <ac:spMk id="7" creationId="{2A9FB091-DB46-41D3-8BCB-EE4C19FC4C57}"/>
          </ac:spMkLst>
        </pc:spChg>
        <pc:spChg chg="del">
          <ac:chgData name="Andrey Guskov" userId="b248e35349e538ee" providerId="LiveId" clId="{7B470870-67A0-4A2E-AF85-294420497D03}" dt="2022-05-19T04:07:05.247" v="653" actId="478"/>
          <ac:spMkLst>
            <pc:docMk/>
            <pc:sldMk cId="549500746" sldId="256"/>
            <ac:spMk id="8" creationId="{D1B847FD-89F1-4BB5-9DA4-7270F30E4C0C}"/>
          </ac:spMkLst>
        </pc:spChg>
        <pc:spChg chg="add del">
          <ac:chgData name="Andrey Guskov" userId="b248e35349e538ee" providerId="LiveId" clId="{7B470870-67A0-4A2E-AF85-294420497D03}" dt="2022-05-19T04:20:07.904" v="817" actId="22"/>
          <ac:spMkLst>
            <pc:docMk/>
            <pc:sldMk cId="549500746" sldId="256"/>
            <ac:spMk id="13" creationId="{B946898F-F7DD-DBED-B70A-7D9132241D2B}"/>
          </ac:spMkLst>
        </pc:spChg>
        <pc:spChg chg="add mod ord">
          <ac:chgData name="Andrey Guskov" userId="b248e35349e538ee" providerId="LiveId" clId="{7B470870-67A0-4A2E-AF85-294420497D03}" dt="2022-05-19T06:05:58.183" v="1187" actId="1036"/>
          <ac:spMkLst>
            <pc:docMk/>
            <pc:sldMk cId="549500746" sldId="256"/>
            <ac:spMk id="15" creationId="{B3B35F95-E3B5-EF26-98DC-E196EA09F53B}"/>
          </ac:spMkLst>
        </pc:spChg>
        <pc:grpChg chg="add del mod">
          <ac:chgData name="Andrey Guskov" userId="b248e35349e538ee" providerId="LiveId" clId="{7B470870-67A0-4A2E-AF85-294420497D03}" dt="2022-05-19T04:20:06.418" v="815" actId="478"/>
          <ac:grpSpMkLst>
            <pc:docMk/>
            <pc:sldMk cId="549500746" sldId="256"/>
            <ac:grpSpMk id="12" creationId="{09125657-5139-3026-DE09-AF5B0892EC24}"/>
          </ac:grpSpMkLst>
        </pc:grpChg>
        <pc:grpChg chg="add mod">
          <ac:chgData name="Andrey Guskov" userId="b248e35349e538ee" providerId="LiveId" clId="{7B470870-67A0-4A2E-AF85-294420497D03}" dt="2022-05-19T06:06:02.745" v="1188" actId="1076"/>
          <ac:grpSpMkLst>
            <pc:docMk/>
            <pc:sldMk cId="549500746" sldId="256"/>
            <ac:grpSpMk id="16" creationId="{E91790CB-6981-CC86-B13C-7C85455C8B08}"/>
          </ac:grpSpMkLst>
        </pc:grpChg>
        <pc:grpChg chg="add mod">
          <ac:chgData name="Andrey Guskov" userId="b248e35349e538ee" providerId="LiveId" clId="{7B470870-67A0-4A2E-AF85-294420497D03}" dt="2022-05-19T06:05:58.183" v="1187" actId="1036"/>
          <ac:grpSpMkLst>
            <pc:docMk/>
            <pc:sldMk cId="549500746" sldId="256"/>
            <ac:grpSpMk id="21" creationId="{22E5F70B-3F2E-6DAF-66AA-F4C7A3CDE2C1}"/>
          </ac:grpSpMkLst>
        </pc:grpChg>
        <pc:grpChg chg="add mod">
          <ac:chgData name="Andrey Guskov" userId="b248e35349e538ee" providerId="LiveId" clId="{7B470870-67A0-4A2E-AF85-294420497D03}" dt="2022-05-19T06:05:58.183" v="1187" actId="1036"/>
          <ac:grpSpMkLst>
            <pc:docMk/>
            <pc:sldMk cId="549500746" sldId="256"/>
            <ac:grpSpMk id="49" creationId="{AA1903ED-80AF-3802-E805-A3D9E6869FBA}"/>
          </ac:grpSpMkLst>
        </pc:grpChg>
        <pc:grpChg chg="add mod">
          <ac:chgData name="Andrey Guskov" userId="b248e35349e538ee" providerId="LiveId" clId="{7B470870-67A0-4A2E-AF85-294420497D03}" dt="2022-05-19T06:05:58.183" v="1187" actId="1036"/>
          <ac:grpSpMkLst>
            <pc:docMk/>
            <pc:sldMk cId="549500746" sldId="256"/>
            <ac:grpSpMk id="51" creationId="{F67BA2ED-ACB3-234D-C1D4-B2E2ACAA75F2}"/>
          </ac:grpSpMkLst>
        </pc:grpChg>
        <pc:grpChg chg="add mod">
          <ac:chgData name="Andrey Guskov" userId="b248e35349e538ee" providerId="LiveId" clId="{7B470870-67A0-4A2E-AF85-294420497D03}" dt="2022-05-19T06:06:04.889" v="1189" actId="1076"/>
          <ac:grpSpMkLst>
            <pc:docMk/>
            <pc:sldMk cId="549500746" sldId="256"/>
            <ac:grpSpMk id="53" creationId="{56B43872-7310-E468-5D2E-F556D39D2BC1}"/>
          </ac:grpSpMkLst>
        </pc:grpChg>
        <pc:graphicFrameChg chg="mod modGraphic">
          <ac:chgData name="Andrey Guskov" userId="b248e35349e538ee" providerId="LiveId" clId="{7B470870-67A0-4A2E-AF85-294420497D03}" dt="2022-05-20T12:54:43.100" v="6288" actId="20577"/>
          <ac:graphicFrameMkLst>
            <pc:docMk/>
            <pc:sldMk cId="549500746" sldId="256"/>
            <ac:graphicFrameMk id="6" creationId="{2AF5736B-6B39-4F10-9333-9713014E0706}"/>
          </ac:graphicFrameMkLst>
        </pc:graphicFrameChg>
        <pc:picChg chg="add mod">
          <ac:chgData name="Andrey Guskov" userId="b248e35349e538ee" providerId="LiveId" clId="{7B470870-67A0-4A2E-AF85-294420497D03}" dt="2022-05-19T04:13:14.133" v="701" actId="164"/>
          <ac:picMkLst>
            <pc:docMk/>
            <pc:sldMk cId="549500746" sldId="256"/>
            <ac:picMk id="2" creationId="{BBF571F4-5FB9-85CA-FE5B-921271D8D91E}"/>
          </ac:picMkLst>
        </pc:picChg>
        <pc:picChg chg="add mod">
          <ac:chgData name="Andrey Guskov" userId="b248e35349e538ee" providerId="LiveId" clId="{7B470870-67A0-4A2E-AF85-294420497D03}" dt="2022-05-19T04:13:14.133" v="701" actId="164"/>
          <ac:picMkLst>
            <pc:docMk/>
            <pc:sldMk cId="549500746" sldId="256"/>
            <ac:picMk id="3" creationId="{29AE1285-5669-F5AE-28EC-49E49572B676}"/>
          </ac:picMkLst>
        </pc:picChg>
        <pc:picChg chg="add mod">
          <ac:chgData name="Andrey Guskov" userId="b248e35349e538ee" providerId="LiveId" clId="{7B470870-67A0-4A2E-AF85-294420497D03}" dt="2022-05-19T04:13:14.133" v="701" actId="164"/>
          <ac:picMkLst>
            <pc:docMk/>
            <pc:sldMk cId="549500746" sldId="256"/>
            <ac:picMk id="5" creationId="{7C2BCD89-6724-9DB7-276B-25EB71B70424}"/>
          </ac:picMkLst>
        </pc:picChg>
        <pc:picChg chg="mod">
          <ac:chgData name="Andrey Guskov" userId="b248e35349e538ee" providerId="LiveId" clId="{7B470870-67A0-4A2E-AF85-294420497D03}" dt="2022-05-19T06:06:02.745" v="1188" actId="1076"/>
          <ac:picMkLst>
            <pc:docMk/>
            <pc:sldMk cId="549500746" sldId="256"/>
            <ac:picMk id="17" creationId="{8036ABA7-E92A-EC07-3326-981A2A716A08}"/>
          </ac:picMkLst>
        </pc:picChg>
        <pc:picChg chg="mod">
          <ac:chgData name="Andrey Guskov" userId="b248e35349e538ee" providerId="LiveId" clId="{7B470870-67A0-4A2E-AF85-294420497D03}" dt="2022-05-19T06:06:02.745" v="1188" actId="1076"/>
          <ac:picMkLst>
            <pc:docMk/>
            <pc:sldMk cId="549500746" sldId="256"/>
            <ac:picMk id="18" creationId="{FE9BEFB4-580D-FB35-99B2-FEE595A79D0F}"/>
          </ac:picMkLst>
        </pc:picChg>
        <pc:picChg chg="mod">
          <ac:chgData name="Andrey Guskov" userId="b248e35349e538ee" providerId="LiveId" clId="{7B470870-67A0-4A2E-AF85-294420497D03}" dt="2022-05-19T06:06:02.745" v="1188" actId="1076"/>
          <ac:picMkLst>
            <pc:docMk/>
            <pc:sldMk cId="549500746" sldId="256"/>
            <ac:picMk id="19" creationId="{8034AF3B-2731-60FB-6978-B0F1D3E8218B}"/>
          </ac:picMkLst>
        </pc:picChg>
        <pc:picChg chg="mod">
          <ac:chgData name="Andrey Guskov" userId="b248e35349e538ee" providerId="LiveId" clId="{7B470870-67A0-4A2E-AF85-294420497D03}" dt="2022-05-19T06:06:02.745" v="1188" actId="1076"/>
          <ac:picMkLst>
            <pc:docMk/>
            <pc:sldMk cId="549500746" sldId="256"/>
            <ac:picMk id="20" creationId="{EF361618-CD84-E767-60AC-45FCA3B7D42E}"/>
          </ac:picMkLst>
        </pc:picChg>
        <pc:picChg chg="add mod">
          <ac:chgData name="Andrey Guskov" userId="b248e35349e538ee" providerId="LiveId" clId="{7B470870-67A0-4A2E-AF85-294420497D03}" dt="2022-05-19T06:06:04.889" v="1189" actId="1076"/>
          <ac:picMkLst>
            <pc:docMk/>
            <pc:sldMk cId="549500746" sldId="256"/>
            <ac:picMk id="22" creationId="{C9D62F7E-1472-5AE7-0426-718BE5A97B0F}"/>
          </ac:picMkLst>
        </pc:picChg>
        <pc:picChg chg="add mod">
          <ac:chgData name="Andrey Guskov" userId="b248e35349e538ee" providerId="LiveId" clId="{7B470870-67A0-4A2E-AF85-294420497D03}" dt="2022-05-19T06:06:04.889" v="1189" actId="1076"/>
          <ac:picMkLst>
            <pc:docMk/>
            <pc:sldMk cId="549500746" sldId="256"/>
            <ac:picMk id="23" creationId="{D71E593F-8FBB-1184-98B2-EDA514A86056}"/>
          </ac:picMkLst>
        </pc:picChg>
        <pc:picChg chg="add mod">
          <ac:chgData name="Andrey Guskov" userId="b248e35349e538ee" providerId="LiveId" clId="{7B470870-67A0-4A2E-AF85-294420497D03}" dt="2022-05-19T06:06:04.889" v="1189" actId="1076"/>
          <ac:picMkLst>
            <pc:docMk/>
            <pc:sldMk cId="549500746" sldId="256"/>
            <ac:picMk id="24" creationId="{89A074E1-886B-FE6B-F4EF-92A8AFCC91F1}"/>
          </ac:picMkLst>
        </pc:picChg>
        <pc:picChg chg="add del">
          <ac:chgData name="Andrey Guskov" userId="b248e35349e538ee" providerId="LiveId" clId="{7B470870-67A0-4A2E-AF85-294420497D03}" dt="2022-05-19T05:06:03.356" v="918" actId="478"/>
          <ac:picMkLst>
            <pc:docMk/>
            <pc:sldMk cId="549500746" sldId="256"/>
            <ac:picMk id="26" creationId="{B752BB65-FF8B-D5C3-66D7-18CFBFD929E2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30" creationId="{2244E5AF-2697-A0AC-277E-554B57E83CC1}"/>
          </ac:picMkLst>
        </pc:picChg>
        <pc:picChg chg="add del mod">
          <ac:chgData name="Andrey Guskov" userId="b248e35349e538ee" providerId="LiveId" clId="{7B470870-67A0-4A2E-AF85-294420497D03}" dt="2022-05-19T05:07:50.183" v="927"/>
          <ac:picMkLst>
            <pc:docMk/>
            <pc:sldMk cId="549500746" sldId="256"/>
            <ac:picMk id="32" creationId="{8B5A0643-42B4-0E8D-084A-B66A074B14BB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33" creationId="{371B12DE-9369-9DF9-B470-348B98E3B11E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34" creationId="{FBC310EC-FE52-3E43-AD95-1E49E9F94532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35" creationId="{92493B0D-596A-5D48-8A39-7E54E17CAFC3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36" creationId="{FE38C4FC-70C9-8792-E1B0-C0329888724F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37" creationId="{32DF3157-4A53-C07A-5267-B225907F416C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39" creationId="{5F4FD075-99A0-80E7-2007-92042E397C86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41" creationId="{2BA0069A-2AD4-D9B5-CBB8-049A6ADFECE0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43" creationId="{DA75AC04-7583-0A6E-EB2C-169CF8E5E3C3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45" creationId="{8A877B07-F1AC-842B-2A97-66AFE0FCA4AA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46" creationId="{A2F7C0CC-9A41-5807-AF34-9580D4F0730F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47" creationId="{FE98A04D-E33F-9776-A84C-BBD4AC97934C}"/>
          </ac:picMkLst>
        </pc:picChg>
        <pc:picChg chg="add mod">
          <ac:chgData name="Andrey Guskov" userId="b248e35349e538ee" providerId="LiveId" clId="{7B470870-67A0-4A2E-AF85-294420497D03}" dt="2022-05-19T04:13:14.133" v="701" actId="164"/>
          <ac:picMkLst>
            <pc:docMk/>
            <pc:sldMk cId="549500746" sldId="256"/>
            <ac:picMk id="1026" creationId="{FAF69D71-7552-0AEA-40CC-BA8D5045D994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1028" creationId="{5DB39A9B-B5C8-B328-B77C-5B3C58F0FC88}"/>
          </ac:picMkLst>
        </pc:picChg>
        <pc:picChg chg="add mod">
          <ac:chgData name="Andrey Guskov" userId="b248e35349e538ee" providerId="LiveId" clId="{7B470870-67A0-4A2E-AF85-294420497D03}" dt="2022-05-19T06:06:04.889" v="1189" actId="1076"/>
          <ac:picMkLst>
            <pc:docMk/>
            <pc:sldMk cId="549500746" sldId="256"/>
            <ac:picMk id="1030" creationId="{A8970F9B-7765-8A87-9C23-68E324E21DDA}"/>
          </ac:picMkLst>
        </pc:picChg>
        <pc:picChg chg="add del">
          <ac:chgData name="Andrey Guskov" userId="b248e35349e538ee" providerId="LiveId" clId="{7B470870-67A0-4A2E-AF85-294420497D03}" dt="2022-05-19T05:06:01.661" v="916"/>
          <ac:picMkLst>
            <pc:docMk/>
            <pc:sldMk cId="549500746" sldId="256"/>
            <ac:picMk id="1032" creationId="{353F8615-DCF8-3F3B-B5AE-97A711F13B28}"/>
          </ac:picMkLst>
        </pc:picChg>
        <pc:picChg chg="add del">
          <ac:chgData name="Andrey Guskov" userId="b248e35349e538ee" providerId="LiveId" clId="{7B470870-67A0-4A2E-AF85-294420497D03}" dt="2022-05-19T05:06:13.119" v="920"/>
          <ac:picMkLst>
            <pc:docMk/>
            <pc:sldMk cId="549500746" sldId="256"/>
            <ac:picMk id="1034" creationId="{8E569035-53E1-21DB-6491-90A5214DD423}"/>
          </ac:picMkLst>
        </pc:picChg>
        <pc:picChg chg="add mod">
          <ac:chgData name="Andrey Guskov" userId="b248e35349e538ee" providerId="LiveId" clId="{7B470870-67A0-4A2E-AF85-294420497D03}" dt="2022-05-19T06:05:58.183" v="1187" actId="1036"/>
          <ac:picMkLst>
            <pc:docMk/>
            <pc:sldMk cId="549500746" sldId="256"/>
            <ac:picMk id="1036" creationId="{1467A61D-254C-401B-8CB9-0629C11333C4}"/>
          </ac:picMkLst>
        </pc:picChg>
        <pc:picChg chg="add del">
          <ac:chgData name="Andrey Guskov" userId="b248e35349e538ee" providerId="LiveId" clId="{7B470870-67A0-4A2E-AF85-294420497D03}" dt="2022-05-19T05:25:20.187" v="1043"/>
          <ac:picMkLst>
            <pc:docMk/>
            <pc:sldMk cId="549500746" sldId="256"/>
            <ac:picMk id="1038" creationId="{3BC928DE-BDC8-54AF-CF5D-2F93B33F9032}"/>
          </ac:picMkLst>
        </pc:picChg>
      </pc:sldChg>
      <pc:sldChg chg="modSp mod ord">
        <pc:chgData name="Andrey Guskov" userId="b248e35349e538ee" providerId="LiveId" clId="{7B470870-67A0-4A2E-AF85-294420497D03}" dt="2022-05-19T06:12:56.216" v="1472" actId="20577"/>
        <pc:sldMkLst>
          <pc:docMk/>
          <pc:sldMk cId="2412315751" sldId="257"/>
        </pc:sldMkLst>
        <pc:spChg chg="mod">
          <ac:chgData name="Andrey Guskov" userId="b248e35349e538ee" providerId="LiveId" clId="{7B470870-67A0-4A2E-AF85-294420497D03}" dt="2022-05-19T06:06:29.587" v="1200" actId="20577"/>
          <ac:spMkLst>
            <pc:docMk/>
            <pc:sldMk cId="2412315751" sldId="257"/>
            <ac:spMk id="2" creationId="{8E92ACC9-90BB-46E5-89A7-D74E15F6314E}"/>
          </ac:spMkLst>
        </pc:spChg>
        <pc:spChg chg="mod">
          <ac:chgData name="Andrey Guskov" userId="b248e35349e538ee" providerId="LiveId" clId="{7B470870-67A0-4A2E-AF85-294420497D03}" dt="2022-05-19T06:12:56.216" v="1472" actId="20577"/>
          <ac:spMkLst>
            <pc:docMk/>
            <pc:sldMk cId="2412315751" sldId="257"/>
            <ac:spMk id="3" creationId="{CE8308C3-11FA-46C5-9A2C-E6C1B14E9093}"/>
          </ac:spMkLst>
        </pc:spChg>
      </pc:sldChg>
      <pc:sldChg chg="modSp mod">
        <pc:chgData name="Andrey Guskov" userId="b248e35349e538ee" providerId="LiveId" clId="{7B470870-67A0-4A2E-AF85-294420497D03}" dt="2022-05-19T03:19:30.402" v="2" actId="20577"/>
        <pc:sldMkLst>
          <pc:docMk/>
          <pc:sldMk cId="4149311156" sldId="258"/>
        </pc:sldMkLst>
        <pc:spChg chg="mod">
          <ac:chgData name="Andrey Guskov" userId="b248e35349e538ee" providerId="LiveId" clId="{7B470870-67A0-4A2E-AF85-294420497D03}" dt="2022-05-19T03:19:30.402" v="2" actId="20577"/>
          <ac:spMkLst>
            <pc:docMk/>
            <pc:sldMk cId="4149311156" sldId="258"/>
            <ac:spMk id="6" creationId="{00000000-0000-0000-0000-000000000000}"/>
          </ac:spMkLst>
        </pc:spChg>
      </pc:sldChg>
      <pc:sldChg chg="addSp delSp modSp mod ord">
        <pc:chgData name="Andrey Guskov" userId="b248e35349e538ee" providerId="LiveId" clId="{7B470870-67A0-4A2E-AF85-294420497D03}" dt="2022-05-26T05:55:22.597" v="6420" actId="20577"/>
        <pc:sldMkLst>
          <pc:docMk/>
          <pc:sldMk cId="1463462946" sldId="260"/>
        </pc:sldMkLst>
        <pc:spChg chg="mod">
          <ac:chgData name="Andrey Guskov" userId="b248e35349e538ee" providerId="LiveId" clId="{7B470870-67A0-4A2E-AF85-294420497D03}" dt="2022-05-19T12:19:04.483" v="2518" actId="1076"/>
          <ac:spMkLst>
            <pc:docMk/>
            <pc:sldMk cId="1463462946" sldId="260"/>
            <ac:spMk id="2" creationId="{DE09BD49-2F21-4F47-93A9-3A13811220B6}"/>
          </ac:spMkLst>
        </pc:spChg>
        <pc:spChg chg="mod">
          <ac:chgData name="Andrey Guskov" userId="b248e35349e538ee" providerId="LiveId" clId="{7B470870-67A0-4A2E-AF85-294420497D03}" dt="2022-05-19T12:19:00.744" v="2517" actId="1035"/>
          <ac:spMkLst>
            <pc:docMk/>
            <pc:sldMk cId="1463462946" sldId="260"/>
            <ac:spMk id="3" creationId="{9AF19C15-36EE-47D5-8BDA-04D414148878}"/>
          </ac:spMkLst>
        </pc:spChg>
        <pc:spChg chg="del mod">
          <ac:chgData name="Andrey Guskov" userId="b248e35349e538ee" providerId="LiveId" clId="{7B470870-67A0-4A2E-AF85-294420497D03}" dt="2022-05-19T09:03:06.366" v="1910" actId="478"/>
          <ac:spMkLst>
            <pc:docMk/>
            <pc:sldMk cId="1463462946" sldId="260"/>
            <ac:spMk id="4" creationId="{3EDBB897-0AEF-4D82-8A31-40C160BA2A97}"/>
          </ac:spMkLst>
        </pc:spChg>
        <pc:spChg chg="del mod">
          <ac:chgData name="Andrey Guskov" userId="b248e35349e538ee" providerId="LiveId" clId="{7B470870-67A0-4A2E-AF85-294420497D03}" dt="2022-05-19T09:03:07.615" v="1911" actId="478"/>
          <ac:spMkLst>
            <pc:docMk/>
            <pc:sldMk cId="1463462946" sldId="260"/>
            <ac:spMk id="5" creationId="{B45DB129-EAFB-4300-A314-3EBF956B511E}"/>
          </ac:spMkLst>
        </pc:spChg>
        <pc:spChg chg="del mod">
          <ac:chgData name="Andrey Guskov" userId="b248e35349e538ee" providerId="LiveId" clId="{7B470870-67A0-4A2E-AF85-294420497D03}" dt="2022-05-19T09:02:35.775" v="1886" actId="478"/>
          <ac:spMkLst>
            <pc:docMk/>
            <pc:sldMk cId="1463462946" sldId="260"/>
            <ac:spMk id="6" creationId="{5698DFF7-84E8-471E-8E5D-295BE8D497DA}"/>
          </ac:spMkLst>
        </pc:spChg>
        <pc:spChg chg="del mod">
          <ac:chgData name="Andrey Guskov" userId="b248e35349e538ee" providerId="LiveId" clId="{7B470870-67A0-4A2E-AF85-294420497D03}" dt="2022-05-19T09:04:14.886" v="1986" actId="478"/>
          <ac:spMkLst>
            <pc:docMk/>
            <pc:sldMk cId="1463462946" sldId="260"/>
            <ac:spMk id="7" creationId="{B61FF071-41A2-4AB7-A671-B230C8564961}"/>
          </ac:spMkLst>
        </pc:spChg>
        <pc:spChg chg="del mod">
          <ac:chgData name="Andrey Guskov" userId="b248e35349e538ee" providerId="LiveId" clId="{7B470870-67A0-4A2E-AF85-294420497D03}" dt="2022-05-19T09:04:30.486" v="1999" actId="478"/>
          <ac:spMkLst>
            <pc:docMk/>
            <pc:sldMk cId="1463462946" sldId="260"/>
            <ac:spMk id="8" creationId="{8949206D-FEA2-4DA8-B61A-E48DE614E76A}"/>
          </ac:spMkLst>
        </pc:spChg>
        <pc:spChg chg="add del mod">
          <ac:chgData name="Andrey Guskov" userId="b248e35349e538ee" providerId="LiveId" clId="{7B470870-67A0-4A2E-AF85-294420497D03}" dt="2022-05-19T06:33:32.141" v="1766" actId="478"/>
          <ac:spMkLst>
            <pc:docMk/>
            <pc:sldMk cId="1463462946" sldId="260"/>
            <ac:spMk id="10" creationId="{9DE49A00-A620-D4F3-CA1D-57992212CDAB}"/>
          </ac:spMkLst>
        </pc:spChg>
        <pc:spChg chg="add mod">
          <ac:chgData name="Andrey Guskov" userId="b248e35349e538ee" providerId="LiveId" clId="{7B470870-67A0-4A2E-AF85-294420497D03}" dt="2022-05-19T12:19:00.744" v="2517" actId="1035"/>
          <ac:spMkLst>
            <pc:docMk/>
            <pc:sldMk cId="1463462946" sldId="260"/>
            <ac:spMk id="11" creationId="{A5E495C1-0BD7-7ACC-8F7A-0B97A255C232}"/>
          </ac:spMkLst>
        </pc:spChg>
        <pc:spChg chg="add mod">
          <ac:chgData name="Andrey Guskov" userId="b248e35349e538ee" providerId="LiveId" clId="{7B470870-67A0-4A2E-AF85-294420497D03}" dt="2022-05-19T12:19:00.744" v="2517" actId="1035"/>
          <ac:spMkLst>
            <pc:docMk/>
            <pc:sldMk cId="1463462946" sldId="260"/>
            <ac:spMk id="13" creationId="{014A4D80-EBCC-BE2D-0F70-13AC45C269A7}"/>
          </ac:spMkLst>
        </pc:spChg>
        <pc:spChg chg="add mod">
          <ac:chgData name="Andrey Guskov" userId="b248e35349e538ee" providerId="LiveId" clId="{7B470870-67A0-4A2E-AF85-294420497D03}" dt="2022-05-20T12:55:13.813" v="6380" actId="20577"/>
          <ac:spMkLst>
            <pc:docMk/>
            <pc:sldMk cId="1463462946" sldId="260"/>
            <ac:spMk id="15" creationId="{FA96DBA7-8E64-5917-1641-332D3CDE4B2C}"/>
          </ac:spMkLst>
        </pc:spChg>
        <pc:spChg chg="add mod">
          <ac:chgData name="Andrey Guskov" userId="b248e35349e538ee" providerId="LiveId" clId="{7B470870-67A0-4A2E-AF85-294420497D03}" dt="2022-05-19T13:04:50.189" v="3885" actId="20577"/>
          <ac:spMkLst>
            <pc:docMk/>
            <pc:sldMk cId="1463462946" sldId="260"/>
            <ac:spMk id="17" creationId="{C1B0FCAC-5145-4AE1-D0BD-7D2CF66C13D3}"/>
          </ac:spMkLst>
        </pc:spChg>
        <pc:spChg chg="add mod">
          <ac:chgData name="Andrey Guskov" userId="b248e35349e538ee" providerId="LiveId" clId="{7B470870-67A0-4A2E-AF85-294420497D03}" dt="2022-05-26T05:55:22.597" v="6420" actId="20577"/>
          <ac:spMkLst>
            <pc:docMk/>
            <pc:sldMk cId="1463462946" sldId="260"/>
            <ac:spMk id="19" creationId="{A3C2A15C-94BC-E2CB-718C-0923F95CF553}"/>
          </ac:spMkLst>
        </pc:spChg>
      </pc:sldChg>
      <pc:sldChg chg="modSp mod">
        <pc:chgData name="Andrey Guskov" userId="b248e35349e538ee" providerId="LiveId" clId="{7B470870-67A0-4A2E-AF85-294420497D03}" dt="2022-05-19T06:07:30.056" v="1209" actId="20577"/>
        <pc:sldMkLst>
          <pc:docMk/>
          <pc:sldMk cId="2943559186" sldId="261"/>
        </pc:sldMkLst>
        <pc:graphicFrameChg chg="modGraphic">
          <ac:chgData name="Andrey Guskov" userId="b248e35349e538ee" providerId="LiveId" clId="{7B470870-67A0-4A2E-AF85-294420497D03}" dt="2022-05-19T06:07:30.056" v="1209" actId="20577"/>
          <ac:graphicFrameMkLst>
            <pc:docMk/>
            <pc:sldMk cId="2943559186" sldId="261"/>
            <ac:graphicFrameMk id="4" creationId="{79132F8F-7005-4C1B-BA56-F2BA772C5EBC}"/>
          </ac:graphicFrameMkLst>
        </pc:graphicFrameChg>
      </pc:sldChg>
      <pc:sldChg chg="modSp mod">
        <pc:chgData name="Andrey Guskov" userId="b248e35349e538ee" providerId="LiveId" clId="{7B470870-67A0-4A2E-AF85-294420497D03}" dt="2022-05-20T07:21:30.252" v="4300" actId="113"/>
        <pc:sldMkLst>
          <pc:docMk/>
          <pc:sldMk cId="187706685" sldId="263"/>
        </pc:sldMkLst>
        <pc:spChg chg="mod">
          <ac:chgData name="Andrey Guskov" userId="b248e35349e538ee" providerId="LiveId" clId="{7B470870-67A0-4A2E-AF85-294420497D03}" dt="2022-05-20T07:21:30.252" v="4300" actId="113"/>
          <ac:spMkLst>
            <pc:docMk/>
            <pc:sldMk cId="187706685" sldId="263"/>
            <ac:spMk id="2" creationId="{9C03E4B6-FBCA-4EF1-8A95-1CE205EE18BE}"/>
          </ac:spMkLst>
        </pc:spChg>
        <pc:spChg chg="mod">
          <ac:chgData name="Andrey Guskov" userId="b248e35349e538ee" providerId="LiveId" clId="{7B470870-67A0-4A2E-AF85-294420497D03}" dt="2022-05-20T07:19:55.962" v="4244" actId="6549"/>
          <ac:spMkLst>
            <pc:docMk/>
            <pc:sldMk cId="187706685" sldId="263"/>
            <ac:spMk id="3" creationId="{EB78EE88-12BC-418F-B339-8DCD94DB9CE2}"/>
          </ac:spMkLst>
        </pc:spChg>
      </pc:sldChg>
      <pc:sldChg chg="addSp delSp modSp mod ord">
        <pc:chgData name="Andrey Guskov" userId="b248e35349e538ee" providerId="LiveId" clId="{7B470870-67A0-4A2E-AF85-294420497D03}" dt="2022-05-26T05:50:45.799" v="6415" actId="5793"/>
        <pc:sldMkLst>
          <pc:docMk/>
          <pc:sldMk cId="3584718763" sldId="265"/>
        </pc:sldMkLst>
        <pc:spChg chg="mod">
          <ac:chgData name="Andrey Guskov" userId="b248e35349e538ee" providerId="LiveId" clId="{7B470870-67A0-4A2E-AF85-294420497D03}" dt="2022-05-26T05:49:49.659" v="6409" actId="20577"/>
          <ac:spMkLst>
            <pc:docMk/>
            <pc:sldMk cId="3584718763" sldId="265"/>
            <ac:spMk id="2" creationId="{6F8BE90E-EB4A-433E-9537-2818EA1EBE5A}"/>
          </ac:spMkLst>
        </pc:spChg>
        <pc:spChg chg="mod">
          <ac:chgData name="Andrey Guskov" userId="b248e35349e538ee" providerId="LiveId" clId="{7B470870-67A0-4A2E-AF85-294420497D03}" dt="2022-05-26T05:50:45.799" v="6415" actId="5793"/>
          <ac:spMkLst>
            <pc:docMk/>
            <pc:sldMk cId="3584718763" sldId="265"/>
            <ac:spMk id="3" creationId="{FB5A60B6-B368-4190-A54D-791EFD40B134}"/>
          </ac:spMkLst>
        </pc:spChg>
        <pc:spChg chg="add mod">
          <ac:chgData name="Andrey Guskov" userId="b248e35349e538ee" providerId="LiveId" clId="{7B470870-67A0-4A2E-AF85-294420497D03}" dt="2022-05-19T12:56:18.904" v="3577" actId="20577"/>
          <ac:spMkLst>
            <pc:docMk/>
            <pc:sldMk cId="3584718763" sldId="265"/>
            <ac:spMk id="5" creationId="{D2632AFD-5110-80DD-EFC0-7CAE1A7C3EBD}"/>
          </ac:spMkLst>
        </pc:spChg>
        <pc:picChg chg="add del">
          <ac:chgData name="Andrey Guskov" userId="b248e35349e538ee" providerId="LiveId" clId="{7B470870-67A0-4A2E-AF85-294420497D03}" dt="2022-05-26T05:47:22.185" v="6396" actId="478"/>
          <ac:picMkLst>
            <pc:docMk/>
            <pc:sldMk cId="3584718763" sldId="265"/>
            <ac:picMk id="4" creationId="{44324287-A7E3-AC1D-F217-24FE35137759}"/>
          </ac:picMkLst>
        </pc:picChg>
        <pc:picChg chg="add del">
          <ac:chgData name="Andrey Guskov" userId="b248e35349e538ee" providerId="LiveId" clId="{7B470870-67A0-4A2E-AF85-294420497D03}" dt="2022-05-26T05:48:08.014" v="6400"/>
          <ac:picMkLst>
            <pc:docMk/>
            <pc:sldMk cId="3584718763" sldId="265"/>
            <ac:picMk id="6" creationId="{8D010BCF-9279-15BA-68B7-2E483B4814DF}"/>
          </ac:picMkLst>
        </pc:picChg>
        <pc:picChg chg="add del">
          <ac:chgData name="Andrey Guskov" userId="b248e35349e538ee" providerId="LiveId" clId="{7B470870-67A0-4A2E-AF85-294420497D03}" dt="2022-05-26T05:48:42.149" v="6404"/>
          <ac:picMkLst>
            <pc:docMk/>
            <pc:sldMk cId="3584718763" sldId="265"/>
            <ac:picMk id="7" creationId="{7B7B6D52-5F05-22B0-B153-821321679EB5}"/>
          </ac:picMkLst>
        </pc:picChg>
        <pc:picChg chg="add del">
          <ac:chgData name="Andrey Guskov" userId="b248e35349e538ee" providerId="LiveId" clId="{7B470870-67A0-4A2E-AF85-294420497D03}" dt="2022-05-26T05:47:20.591" v="6394"/>
          <ac:picMkLst>
            <pc:docMk/>
            <pc:sldMk cId="3584718763" sldId="265"/>
            <ac:picMk id="1026" creationId="{EA4F9FAD-115D-A383-B292-B87BD8FD3E3A}"/>
          </ac:picMkLst>
        </pc:picChg>
        <pc:picChg chg="add del">
          <ac:chgData name="Andrey Guskov" userId="b248e35349e538ee" providerId="LiveId" clId="{7B470870-67A0-4A2E-AF85-294420497D03}" dt="2022-05-26T05:48:06.107" v="6398"/>
          <ac:picMkLst>
            <pc:docMk/>
            <pc:sldMk cId="3584718763" sldId="265"/>
            <ac:picMk id="1028" creationId="{7BDEF6B2-315F-DD4D-D3BF-B4277DE4954D}"/>
          </ac:picMkLst>
        </pc:picChg>
        <pc:picChg chg="add del">
          <ac:chgData name="Andrey Guskov" userId="b248e35349e538ee" providerId="LiveId" clId="{7B470870-67A0-4A2E-AF85-294420497D03}" dt="2022-05-26T05:48:41.424" v="6402"/>
          <ac:picMkLst>
            <pc:docMk/>
            <pc:sldMk cId="3584718763" sldId="265"/>
            <ac:picMk id="1030" creationId="{734F2FD8-00FC-E934-2D19-09201C182EA7}"/>
          </ac:picMkLst>
        </pc:picChg>
        <pc:picChg chg="add mod">
          <ac:chgData name="Andrey Guskov" userId="b248e35349e538ee" providerId="LiveId" clId="{7B470870-67A0-4A2E-AF85-294420497D03}" dt="2022-05-26T05:50:19.004" v="6410"/>
          <ac:picMkLst>
            <pc:docMk/>
            <pc:sldMk cId="3584718763" sldId="265"/>
            <ac:picMk id="1032" creationId="{EEF008CB-765C-6FED-C81D-5512C5478468}"/>
          </ac:picMkLst>
        </pc:picChg>
      </pc:sldChg>
      <pc:sldChg chg="addSp modSp mod ord">
        <pc:chgData name="Andrey Guskov" userId="b248e35349e538ee" providerId="LiveId" clId="{7B470870-67A0-4A2E-AF85-294420497D03}" dt="2022-05-20T07:19:50.546" v="4243" actId="1076"/>
        <pc:sldMkLst>
          <pc:docMk/>
          <pc:sldMk cId="4010373170" sldId="268"/>
        </pc:sldMkLst>
        <pc:spChg chg="add mod">
          <ac:chgData name="Andrey Guskov" userId="b248e35349e538ee" providerId="LiveId" clId="{7B470870-67A0-4A2E-AF85-294420497D03}" dt="2022-05-20T07:19:50.546" v="4243" actId="1076"/>
          <ac:spMkLst>
            <pc:docMk/>
            <pc:sldMk cId="4010373170" sldId="268"/>
            <ac:spMk id="5" creationId="{6D984B74-4C5D-E799-8321-7D95F986E568}"/>
          </ac:spMkLst>
        </pc:spChg>
        <pc:picChg chg="mod">
          <ac:chgData name="Andrey Guskov" userId="b248e35349e538ee" providerId="LiveId" clId="{7B470870-67A0-4A2E-AF85-294420497D03}" dt="2022-05-20T07:19:48.337" v="4242" actId="1076"/>
          <ac:picMkLst>
            <pc:docMk/>
            <pc:sldMk cId="4010373170" sldId="268"/>
            <ac:picMk id="1026" creationId="{E31CDDF6-AD14-4185-9685-EC56BD978C77}"/>
          </ac:picMkLst>
        </pc:picChg>
      </pc:sldChg>
      <pc:sldChg chg="delSp modSp add mod">
        <pc:chgData name="Andrey Guskov" userId="b248e35349e538ee" providerId="LiveId" clId="{7B470870-67A0-4A2E-AF85-294420497D03}" dt="2022-05-20T12:01:20.808" v="6227" actId="20577"/>
        <pc:sldMkLst>
          <pc:docMk/>
          <pc:sldMk cId="3762341986" sldId="378"/>
        </pc:sldMkLst>
        <pc:spChg chg="mod">
          <ac:chgData name="Andrey Guskov" userId="b248e35349e538ee" providerId="LiveId" clId="{7B470870-67A0-4A2E-AF85-294420497D03}" dt="2022-05-19T06:01:59.215" v="1120" actId="404"/>
          <ac:spMkLst>
            <pc:docMk/>
            <pc:sldMk cId="3762341986" sldId="378"/>
            <ac:spMk id="2" creationId="{D1A2AA6E-C37B-43EE-89F3-DC33D9228AFC}"/>
          </ac:spMkLst>
        </pc:spChg>
        <pc:spChg chg="mod">
          <ac:chgData name="Andrey Guskov" userId="b248e35349e538ee" providerId="LiveId" clId="{7B470870-67A0-4A2E-AF85-294420497D03}" dt="2022-05-19T06:25:19.250" v="1540" actId="20577"/>
          <ac:spMkLst>
            <pc:docMk/>
            <pc:sldMk cId="3762341986" sldId="378"/>
            <ac:spMk id="3" creationId="{57FF5384-6F95-4E15-BCA6-FEE5F67C9291}"/>
          </ac:spMkLst>
        </pc:spChg>
        <pc:spChg chg="mod">
          <ac:chgData name="Andrey Guskov" userId="b248e35349e538ee" providerId="LiveId" clId="{7B470870-67A0-4A2E-AF85-294420497D03}" dt="2022-05-19T06:02:07.197" v="1122" actId="1076"/>
          <ac:spMkLst>
            <pc:docMk/>
            <pc:sldMk cId="3762341986" sldId="378"/>
            <ac:spMk id="13" creationId="{5882C727-0951-426B-95AC-4866F0F93952}"/>
          </ac:spMkLst>
        </pc:spChg>
        <pc:spChg chg="mod">
          <ac:chgData name="Andrey Guskov" userId="b248e35349e538ee" providerId="LiveId" clId="{7B470870-67A0-4A2E-AF85-294420497D03}" dt="2022-05-20T12:01:20.808" v="6227" actId="20577"/>
          <ac:spMkLst>
            <pc:docMk/>
            <pc:sldMk cId="3762341986" sldId="378"/>
            <ac:spMk id="14" creationId="{A21BE545-F0D5-40D2-A056-9CF7EAD534A8}"/>
          </ac:spMkLst>
        </pc:spChg>
        <pc:picChg chg="mod">
          <ac:chgData name="Andrey Guskov" userId="b248e35349e538ee" providerId="LiveId" clId="{7B470870-67A0-4A2E-AF85-294420497D03}" dt="2022-05-19T06:02:09.475" v="1123" actId="1076"/>
          <ac:picMkLst>
            <pc:docMk/>
            <pc:sldMk cId="3762341986" sldId="378"/>
            <ac:picMk id="4" creationId="{E075C723-2E8C-4B93-9319-CE83DDEE4909}"/>
          </ac:picMkLst>
        </pc:picChg>
        <pc:picChg chg="del">
          <ac:chgData name="Andrey Guskov" userId="b248e35349e538ee" providerId="LiveId" clId="{7B470870-67A0-4A2E-AF85-294420497D03}" dt="2022-05-19T03:36:19.331" v="169" actId="478"/>
          <ac:picMkLst>
            <pc:docMk/>
            <pc:sldMk cId="3762341986" sldId="378"/>
            <ac:picMk id="11" creationId="{7A328A44-CE4D-42DB-B790-98E0CF9FF005}"/>
          </ac:picMkLst>
        </pc:picChg>
      </pc:sldChg>
      <pc:sldChg chg="addSp delSp modSp add mod">
        <pc:chgData name="Andrey Guskov" userId="b248e35349e538ee" providerId="LiveId" clId="{7B470870-67A0-4A2E-AF85-294420497D03}" dt="2022-05-19T04:22:05.182" v="832" actId="1076"/>
        <pc:sldMkLst>
          <pc:docMk/>
          <pc:sldMk cId="1375717299" sldId="379"/>
        </pc:sldMkLst>
        <pc:spChg chg="mod">
          <ac:chgData name="Andrey Guskov" userId="b248e35349e538ee" providerId="LiveId" clId="{7B470870-67A0-4A2E-AF85-294420497D03}" dt="2022-05-19T04:19:46.350" v="813" actId="1076"/>
          <ac:spMkLst>
            <pc:docMk/>
            <pc:sldMk cId="1375717299" sldId="379"/>
            <ac:spMk id="2" creationId="{083A725E-67DF-432C-BC7B-D32D414F5C3C}"/>
          </ac:spMkLst>
        </pc:spChg>
        <pc:spChg chg="add mod">
          <ac:chgData name="Andrey Guskov" userId="b248e35349e538ee" providerId="LiveId" clId="{7B470870-67A0-4A2E-AF85-294420497D03}" dt="2022-05-19T04:14:13.092" v="714" actId="14100"/>
          <ac:spMkLst>
            <pc:docMk/>
            <pc:sldMk cId="1375717299" sldId="379"/>
            <ac:spMk id="6" creationId="{D2076149-EC77-F688-91B9-0C6EE38F6267}"/>
          </ac:spMkLst>
        </pc:spChg>
        <pc:spChg chg="add mod">
          <ac:chgData name="Andrey Guskov" userId="b248e35349e538ee" providerId="LiveId" clId="{7B470870-67A0-4A2E-AF85-294420497D03}" dt="2022-05-19T04:22:05.182" v="832" actId="1076"/>
          <ac:spMkLst>
            <pc:docMk/>
            <pc:sldMk cId="1375717299" sldId="379"/>
            <ac:spMk id="8" creationId="{FDDF5F49-23A5-6DA6-2F46-43719106B532}"/>
          </ac:spMkLst>
        </pc:spChg>
        <pc:spChg chg="add del">
          <ac:chgData name="Andrey Guskov" userId="b248e35349e538ee" providerId="LiveId" clId="{7B470870-67A0-4A2E-AF85-294420497D03}" dt="2022-05-19T04:14:31.580" v="721" actId="478"/>
          <ac:spMkLst>
            <pc:docMk/>
            <pc:sldMk cId="1375717299" sldId="379"/>
            <ac:spMk id="9" creationId="{CBFA7F3A-D36F-4F79-E6D4-AFAA5C83A89F}"/>
          </ac:spMkLst>
        </pc:spChg>
        <pc:spChg chg="add mod">
          <ac:chgData name="Andrey Guskov" userId="b248e35349e538ee" providerId="LiveId" clId="{7B470870-67A0-4A2E-AF85-294420497D03}" dt="2022-05-19T04:14:29.911" v="720" actId="1076"/>
          <ac:spMkLst>
            <pc:docMk/>
            <pc:sldMk cId="1375717299" sldId="379"/>
            <ac:spMk id="21" creationId="{C3BA2B7A-AFC5-F52B-951C-603280A40615}"/>
          </ac:spMkLst>
        </pc:spChg>
        <pc:spChg chg="add mod">
          <ac:chgData name="Andrey Guskov" userId="b248e35349e538ee" providerId="LiveId" clId="{7B470870-67A0-4A2E-AF85-294420497D03}" dt="2022-05-19T04:19:27.838" v="811" actId="3062"/>
          <ac:spMkLst>
            <pc:docMk/>
            <pc:sldMk cId="1375717299" sldId="379"/>
            <ac:spMk id="26" creationId="{CF27C239-9586-CA75-07E4-48B1A320CDDF}"/>
          </ac:spMkLst>
        </pc:spChg>
        <pc:spChg chg="add mod">
          <ac:chgData name="Andrey Guskov" userId="b248e35349e538ee" providerId="LiveId" clId="{7B470870-67A0-4A2E-AF85-294420497D03}" dt="2022-05-19T04:19:23.074" v="810" actId="20577"/>
          <ac:spMkLst>
            <pc:docMk/>
            <pc:sldMk cId="1375717299" sldId="379"/>
            <ac:spMk id="28" creationId="{CAD5161E-B5A3-1358-F8A9-F43BAD11D93B}"/>
          </ac:spMkLst>
        </pc:spChg>
        <pc:grpChg chg="add del mod">
          <ac:chgData name="Andrey Guskov" userId="b248e35349e538ee" providerId="LiveId" clId="{7B470870-67A0-4A2E-AF85-294420497D03}" dt="2022-05-19T04:13:42.641" v="703"/>
          <ac:grpSpMkLst>
            <pc:docMk/>
            <pc:sldMk cId="1375717299" sldId="379"/>
            <ac:grpSpMk id="10" creationId="{77F8972D-0C21-9A5B-78BD-23C8BD554461}"/>
          </ac:grpSpMkLst>
        </pc:grpChg>
        <pc:grpChg chg="add del mod">
          <ac:chgData name="Andrey Guskov" userId="b248e35349e538ee" providerId="LiveId" clId="{7B470870-67A0-4A2E-AF85-294420497D03}" dt="2022-05-19T04:14:46.371" v="723" actId="165"/>
          <ac:grpSpMkLst>
            <pc:docMk/>
            <pc:sldMk cId="1375717299" sldId="379"/>
            <ac:grpSpMk id="15" creationId="{33814821-487F-94BD-1653-3889DBC67268}"/>
          </ac:grpSpMkLst>
        </pc:grpChg>
        <pc:grpChg chg="add mod">
          <ac:chgData name="Andrey Guskov" userId="b248e35349e538ee" providerId="LiveId" clId="{7B470870-67A0-4A2E-AF85-294420497D03}" dt="2022-05-19T04:19:52.430" v="814" actId="164"/>
          <ac:grpSpMkLst>
            <pc:docMk/>
            <pc:sldMk cId="1375717299" sldId="379"/>
            <ac:grpSpMk id="29" creationId="{E1260134-BC8A-09E2-8FB3-2D726794467D}"/>
          </ac:grpSpMkLst>
        </pc:grpChg>
        <pc:picChg chg="del">
          <ac:chgData name="Andrey Guskov" userId="b248e35349e538ee" providerId="LiveId" clId="{7B470870-67A0-4A2E-AF85-294420497D03}" dt="2022-05-19T03:45:09.377" v="394" actId="478"/>
          <ac:picMkLst>
            <pc:docMk/>
            <pc:sldMk cId="1375717299" sldId="379"/>
            <ac:picMk id="4" creationId="{DD1C0459-6CA3-4912-88AB-5BBAF37E56AB}"/>
          </ac:picMkLst>
        </pc:picChg>
        <pc:picChg chg="add mod">
          <ac:chgData name="Andrey Guskov" userId="b248e35349e538ee" providerId="LiveId" clId="{7B470870-67A0-4A2E-AF85-294420497D03}" dt="2022-05-19T04:14:07.377" v="711" actId="1076"/>
          <ac:picMkLst>
            <pc:docMk/>
            <pc:sldMk cId="1375717299" sldId="379"/>
            <ac:picMk id="5" creationId="{417FEEA5-CC4A-3D56-F150-5F34365D1FB7}"/>
          </ac:picMkLst>
        </pc:picChg>
        <pc:picChg chg="mod">
          <ac:chgData name="Andrey Guskov" userId="b248e35349e538ee" providerId="LiveId" clId="{7B470870-67A0-4A2E-AF85-294420497D03}" dt="2022-05-19T04:13:32.308" v="702"/>
          <ac:picMkLst>
            <pc:docMk/>
            <pc:sldMk cId="1375717299" sldId="379"/>
            <ac:picMk id="11" creationId="{21DB2011-E2E3-A0F3-8B8B-4AE560A88BC0}"/>
          </ac:picMkLst>
        </pc:picChg>
        <pc:picChg chg="mod">
          <ac:chgData name="Andrey Guskov" userId="b248e35349e538ee" providerId="LiveId" clId="{7B470870-67A0-4A2E-AF85-294420497D03}" dt="2022-05-19T04:13:32.308" v="702"/>
          <ac:picMkLst>
            <pc:docMk/>
            <pc:sldMk cId="1375717299" sldId="379"/>
            <ac:picMk id="12" creationId="{6C96B2DA-E2F1-21F1-C094-0E77B795D9D4}"/>
          </ac:picMkLst>
        </pc:picChg>
        <pc:picChg chg="mod">
          <ac:chgData name="Andrey Guskov" userId="b248e35349e538ee" providerId="LiveId" clId="{7B470870-67A0-4A2E-AF85-294420497D03}" dt="2022-05-19T04:13:32.308" v="702"/>
          <ac:picMkLst>
            <pc:docMk/>
            <pc:sldMk cId="1375717299" sldId="379"/>
            <ac:picMk id="13" creationId="{DDE2BC8D-0CEF-50D9-724D-60A4B00A9624}"/>
          </ac:picMkLst>
        </pc:picChg>
        <pc:picChg chg="mod">
          <ac:chgData name="Andrey Guskov" userId="b248e35349e538ee" providerId="LiveId" clId="{7B470870-67A0-4A2E-AF85-294420497D03}" dt="2022-05-19T04:13:32.308" v="702"/>
          <ac:picMkLst>
            <pc:docMk/>
            <pc:sldMk cId="1375717299" sldId="379"/>
            <ac:picMk id="14" creationId="{5BA35A45-A63E-BCB6-38B5-120805FA7659}"/>
          </ac:picMkLst>
        </pc:picChg>
        <pc:picChg chg="mod topLvl">
          <ac:chgData name="Andrey Guskov" userId="b248e35349e538ee" providerId="LiveId" clId="{7B470870-67A0-4A2E-AF85-294420497D03}" dt="2022-05-19T04:19:52.430" v="814" actId="164"/>
          <ac:picMkLst>
            <pc:docMk/>
            <pc:sldMk cId="1375717299" sldId="379"/>
            <ac:picMk id="16" creationId="{B89BCCA0-A6D4-AFDB-C588-E3F37DF3A94A}"/>
          </ac:picMkLst>
        </pc:picChg>
        <pc:picChg chg="mod topLvl">
          <ac:chgData name="Andrey Guskov" userId="b248e35349e538ee" providerId="LiveId" clId="{7B470870-67A0-4A2E-AF85-294420497D03}" dt="2022-05-19T04:19:52.430" v="814" actId="164"/>
          <ac:picMkLst>
            <pc:docMk/>
            <pc:sldMk cId="1375717299" sldId="379"/>
            <ac:picMk id="17" creationId="{DE75AF9C-2E19-5A62-8A1D-B5C8F75C1274}"/>
          </ac:picMkLst>
        </pc:picChg>
        <pc:picChg chg="mod topLvl">
          <ac:chgData name="Andrey Guskov" userId="b248e35349e538ee" providerId="LiveId" clId="{7B470870-67A0-4A2E-AF85-294420497D03}" dt="2022-05-19T04:19:52.430" v="814" actId="164"/>
          <ac:picMkLst>
            <pc:docMk/>
            <pc:sldMk cId="1375717299" sldId="379"/>
            <ac:picMk id="18" creationId="{9243F93E-074B-DF2B-FE18-A7ED2988DC26}"/>
          </ac:picMkLst>
        </pc:picChg>
        <pc:picChg chg="mod topLvl">
          <ac:chgData name="Andrey Guskov" userId="b248e35349e538ee" providerId="LiveId" clId="{7B470870-67A0-4A2E-AF85-294420497D03}" dt="2022-05-19T04:19:52.430" v="814" actId="164"/>
          <ac:picMkLst>
            <pc:docMk/>
            <pc:sldMk cId="1375717299" sldId="379"/>
            <ac:picMk id="19" creationId="{B2194F51-490A-6A11-1013-29F56BBC283E}"/>
          </ac:picMkLst>
        </pc:picChg>
        <pc:picChg chg="add del mod">
          <ac:chgData name="Andrey Guskov" userId="b248e35349e538ee" providerId="LiveId" clId="{7B470870-67A0-4A2E-AF85-294420497D03}" dt="2022-05-19T04:18:22.289" v="799" actId="478"/>
          <ac:picMkLst>
            <pc:docMk/>
            <pc:sldMk cId="1375717299" sldId="379"/>
            <ac:picMk id="23" creationId="{7652F0CF-3B19-D120-A0EC-DC362CD5690F}"/>
          </ac:picMkLst>
        </pc:picChg>
        <pc:picChg chg="add del mod">
          <ac:chgData name="Andrey Guskov" userId="b248e35349e538ee" providerId="LiveId" clId="{7B470870-67A0-4A2E-AF85-294420497D03}" dt="2022-05-19T04:18:22.971" v="800" actId="478"/>
          <ac:picMkLst>
            <pc:docMk/>
            <pc:sldMk cId="1375717299" sldId="379"/>
            <ac:picMk id="24" creationId="{9A441718-6AD6-A48F-A321-A3DFB05DCC5A}"/>
          </ac:picMkLst>
        </pc:picChg>
        <pc:picChg chg="mod">
          <ac:chgData name="Andrey Guskov" userId="b248e35349e538ee" providerId="LiveId" clId="{7B470870-67A0-4A2E-AF85-294420497D03}" dt="2022-05-19T04:14:11.172" v="713" actId="1076"/>
          <ac:picMkLst>
            <pc:docMk/>
            <pc:sldMk cId="1375717299" sldId="379"/>
            <ac:picMk id="1026" creationId="{993A1D76-A1B0-40C6-9503-5B700DDEF0C3}"/>
          </ac:picMkLst>
        </pc:picChg>
        <pc:picChg chg="add del mod">
          <ac:chgData name="Andrey Guskov" userId="b248e35349e538ee" providerId="LiveId" clId="{7B470870-67A0-4A2E-AF85-294420497D03}" dt="2022-05-19T04:18:21.681" v="798" actId="478"/>
          <ac:picMkLst>
            <pc:docMk/>
            <pc:sldMk cId="1375717299" sldId="379"/>
            <ac:picMk id="3074" creationId="{79CB469B-7CCC-A160-AEA2-2F091A50CB67}"/>
          </ac:picMkLst>
        </pc:picChg>
      </pc:sldChg>
      <pc:sldChg chg="add">
        <pc:chgData name="Andrey Guskov" userId="b248e35349e538ee" providerId="LiveId" clId="{7B470870-67A0-4A2E-AF85-294420497D03}" dt="2022-05-19T13:16:04.243" v="4239"/>
        <pc:sldMkLst>
          <pc:docMk/>
          <pc:sldMk cId="1774565053" sldId="381"/>
        </pc:sldMkLst>
      </pc:sldChg>
      <pc:sldChg chg="modSp add mod">
        <pc:chgData name="Andrey Guskov" userId="b248e35349e538ee" providerId="LiveId" clId="{7B470870-67A0-4A2E-AF85-294420497D03}" dt="2022-05-19T06:03:57.747" v="1163" actId="20577"/>
        <pc:sldMkLst>
          <pc:docMk/>
          <pc:sldMk cId="469047540" sldId="387"/>
        </pc:sldMkLst>
        <pc:spChg chg="mod">
          <ac:chgData name="Andrey Guskov" userId="b248e35349e538ee" providerId="LiveId" clId="{7B470870-67A0-4A2E-AF85-294420497D03}" dt="2022-05-19T06:03:24.791" v="1144" actId="207"/>
          <ac:spMkLst>
            <pc:docMk/>
            <pc:sldMk cId="469047540" sldId="387"/>
            <ac:spMk id="15" creationId="{24E66646-DF32-480A-BA49-24B6CF1009F1}"/>
          </ac:spMkLst>
        </pc:spChg>
        <pc:spChg chg="mod">
          <ac:chgData name="Andrey Guskov" userId="b248e35349e538ee" providerId="LiveId" clId="{7B470870-67A0-4A2E-AF85-294420497D03}" dt="2022-05-19T06:03:27" v="1145" actId="207"/>
          <ac:spMkLst>
            <pc:docMk/>
            <pc:sldMk cId="469047540" sldId="387"/>
            <ac:spMk id="16" creationId="{6AB5C5F4-E76A-4BD9-B5A0-164328893CE1}"/>
          </ac:spMkLst>
        </pc:spChg>
        <pc:spChg chg="mod">
          <ac:chgData name="Andrey Guskov" userId="b248e35349e538ee" providerId="LiveId" clId="{7B470870-67A0-4A2E-AF85-294420497D03}" dt="2022-05-19T03:45:01.500" v="393" actId="20577"/>
          <ac:spMkLst>
            <pc:docMk/>
            <pc:sldMk cId="469047540" sldId="387"/>
            <ac:spMk id="25" creationId="{328EBE22-C01E-45E2-8AFE-C3B2EEEABE8B}"/>
          </ac:spMkLst>
        </pc:spChg>
        <pc:spChg chg="mod">
          <ac:chgData name="Andrey Guskov" userId="b248e35349e538ee" providerId="LiveId" clId="{7B470870-67A0-4A2E-AF85-294420497D03}" dt="2022-05-19T06:03:57.747" v="1163" actId="20577"/>
          <ac:spMkLst>
            <pc:docMk/>
            <pc:sldMk cId="469047540" sldId="387"/>
            <ac:spMk id="56" creationId="{4695E5BB-C7DF-408E-A7A9-E999E4CF8B57}"/>
          </ac:spMkLst>
        </pc:spChg>
      </pc:sldChg>
      <pc:sldChg chg="add">
        <pc:chgData name="Andrey Guskov" userId="b248e35349e538ee" providerId="LiveId" clId="{7B470870-67A0-4A2E-AF85-294420497D03}" dt="2022-05-19T09:14:07.331" v="2163"/>
        <pc:sldMkLst>
          <pc:docMk/>
          <pc:sldMk cId="116415302" sldId="388"/>
        </pc:sldMkLst>
      </pc:sldChg>
      <pc:sldChg chg="addSp delSp modSp new del">
        <pc:chgData name="Andrey Guskov" userId="b248e35349e538ee" providerId="LiveId" clId="{7B470870-67A0-4A2E-AF85-294420497D03}" dt="2022-05-19T06:04:31.060" v="1164" actId="47"/>
        <pc:sldMkLst>
          <pc:docMk/>
          <pc:sldMk cId="3609973614" sldId="388"/>
        </pc:sldMkLst>
        <pc:grpChg chg="add del mod">
          <ac:chgData name="Andrey Guskov" userId="b248e35349e538ee" providerId="LiveId" clId="{7B470870-67A0-4A2E-AF85-294420497D03}" dt="2022-05-19T04:13:49.666" v="706"/>
          <ac:grpSpMkLst>
            <pc:docMk/>
            <pc:sldMk cId="3609973614" sldId="388"/>
            <ac:grpSpMk id="3" creationId="{C986C1E0-CB2F-0355-6063-9DB1BA78524E}"/>
          </ac:grpSpMkLst>
        </pc:grpChg>
        <pc:picChg chg="mod">
          <ac:chgData name="Andrey Guskov" userId="b248e35349e538ee" providerId="LiveId" clId="{7B470870-67A0-4A2E-AF85-294420497D03}" dt="2022-05-19T04:13:45.943" v="705"/>
          <ac:picMkLst>
            <pc:docMk/>
            <pc:sldMk cId="3609973614" sldId="388"/>
            <ac:picMk id="4" creationId="{581529EE-4B7B-96D5-403D-B82463711185}"/>
          </ac:picMkLst>
        </pc:picChg>
        <pc:picChg chg="mod">
          <ac:chgData name="Andrey Guskov" userId="b248e35349e538ee" providerId="LiveId" clId="{7B470870-67A0-4A2E-AF85-294420497D03}" dt="2022-05-19T04:13:45.943" v="705"/>
          <ac:picMkLst>
            <pc:docMk/>
            <pc:sldMk cId="3609973614" sldId="388"/>
            <ac:picMk id="5" creationId="{81EF6351-0578-79B3-86C1-F4D1D5DDA5A3}"/>
          </ac:picMkLst>
        </pc:picChg>
        <pc:picChg chg="mod">
          <ac:chgData name="Andrey Guskov" userId="b248e35349e538ee" providerId="LiveId" clId="{7B470870-67A0-4A2E-AF85-294420497D03}" dt="2022-05-19T04:13:45.943" v="705"/>
          <ac:picMkLst>
            <pc:docMk/>
            <pc:sldMk cId="3609973614" sldId="388"/>
            <ac:picMk id="6" creationId="{BE71117A-A250-CE44-21C4-FD0CB6F91793}"/>
          </ac:picMkLst>
        </pc:picChg>
        <pc:picChg chg="mod">
          <ac:chgData name="Andrey Guskov" userId="b248e35349e538ee" providerId="LiveId" clId="{7B470870-67A0-4A2E-AF85-294420497D03}" dt="2022-05-19T04:13:45.943" v="705"/>
          <ac:picMkLst>
            <pc:docMk/>
            <pc:sldMk cId="3609973614" sldId="388"/>
            <ac:picMk id="7" creationId="{37208A18-EF16-1B30-BB92-2D63656CBF61}"/>
          </ac:picMkLst>
        </pc:picChg>
      </pc:sldChg>
      <pc:sldChg chg="addSp delSp modSp add del mod ord">
        <pc:chgData name="Andrey Guskov" userId="b248e35349e538ee" providerId="LiveId" clId="{7B470870-67A0-4A2E-AF85-294420497D03}" dt="2022-05-20T12:55:32.421" v="6381" actId="47"/>
        <pc:sldMkLst>
          <pc:docMk/>
          <pc:sldMk cId="2318264310" sldId="389"/>
        </pc:sldMkLst>
        <pc:spChg chg="mod">
          <ac:chgData name="Andrey Guskov" userId="b248e35349e538ee" providerId="LiveId" clId="{7B470870-67A0-4A2E-AF85-294420497D03}" dt="2022-05-19T12:28:36.941" v="2799" actId="20577"/>
          <ac:spMkLst>
            <pc:docMk/>
            <pc:sldMk cId="2318264310" sldId="389"/>
            <ac:spMk id="2" creationId="{DE09BD49-2F21-4F47-93A9-3A13811220B6}"/>
          </ac:spMkLst>
        </pc:spChg>
        <pc:spChg chg="mod">
          <ac:chgData name="Andrey Guskov" userId="b248e35349e538ee" providerId="LiveId" clId="{7B470870-67A0-4A2E-AF85-294420497D03}" dt="2022-05-19T12:20:19.864" v="2520" actId="1076"/>
          <ac:spMkLst>
            <pc:docMk/>
            <pc:sldMk cId="2318264310" sldId="389"/>
            <ac:spMk id="3" creationId="{9AF19C15-36EE-47D5-8BDA-04D414148878}"/>
          </ac:spMkLst>
        </pc:spChg>
        <pc:spChg chg="add del">
          <ac:chgData name="Andrey Guskov" userId="b248e35349e538ee" providerId="LiveId" clId="{7B470870-67A0-4A2E-AF85-294420497D03}" dt="2022-05-19T12:20:28.361" v="2522" actId="478"/>
          <ac:spMkLst>
            <pc:docMk/>
            <pc:sldMk cId="2318264310" sldId="389"/>
            <ac:spMk id="4" creationId="{CA817C36-747C-08D1-C6D9-DA80167EF7F4}"/>
          </ac:spMkLst>
        </pc:spChg>
        <pc:spChg chg="add mod">
          <ac:chgData name="Andrey Guskov" userId="b248e35349e538ee" providerId="LiveId" clId="{7B470870-67A0-4A2E-AF85-294420497D03}" dt="2022-05-19T12:21:08.714" v="2572" actId="1076"/>
          <ac:spMkLst>
            <pc:docMk/>
            <pc:sldMk cId="2318264310" sldId="389"/>
            <ac:spMk id="5" creationId="{BCCAC0AB-9891-AF77-7B89-126199C63370}"/>
          </ac:spMkLst>
        </pc:spChg>
        <pc:spChg chg="add mod">
          <ac:chgData name="Andrey Guskov" userId="b248e35349e538ee" providerId="LiveId" clId="{7B470870-67A0-4A2E-AF85-294420497D03}" dt="2022-05-19T12:23:54.974" v="2707" actId="1076"/>
          <ac:spMkLst>
            <pc:docMk/>
            <pc:sldMk cId="2318264310" sldId="389"/>
            <ac:spMk id="6" creationId="{6E82675E-2CBB-DBA2-6E1C-3D39CD84E596}"/>
          </ac:spMkLst>
        </pc:spChg>
        <pc:spChg chg="add mod">
          <ac:chgData name="Andrey Guskov" userId="b248e35349e538ee" providerId="LiveId" clId="{7B470870-67A0-4A2E-AF85-294420497D03}" dt="2022-05-19T12:23:46.928" v="2706" actId="20577"/>
          <ac:spMkLst>
            <pc:docMk/>
            <pc:sldMk cId="2318264310" sldId="389"/>
            <ac:spMk id="7" creationId="{B87A00BD-4900-A570-F8EF-12C7EA5C9D0B}"/>
          </ac:spMkLst>
        </pc:spChg>
        <pc:spChg chg="add mod">
          <ac:chgData name="Andrey Guskov" userId="b248e35349e538ee" providerId="LiveId" clId="{7B470870-67A0-4A2E-AF85-294420497D03}" dt="2022-05-19T12:26:19.490" v="2760" actId="113"/>
          <ac:spMkLst>
            <pc:docMk/>
            <pc:sldMk cId="2318264310" sldId="389"/>
            <ac:spMk id="8" creationId="{3657A51B-C230-5093-CC4F-E49A40B4A419}"/>
          </ac:spMkLst>
        </pc:spChg>
        <pc:spChg chg="add mod">
          <ac:chgData name="Andrey Guskov" userId="b248e35349e538ee" providerId="LiveId" clId="{7B470870-67A0-4A2E-AF85-294420497D03}" dt="2022-05-19T12:29:30.726" v="2835" actId="20577"/>
          <ac:spMkLst>
            <pc:docMk/>
            <pc:sldMk cId="2318264310" sldId="389"/>
            <ac:spMk id="9" creationId="{AA03BF81-3FE2-0DF4-AE31-FF9B57F9B68F}"/>
          </ac:spMkLst>
        </pc:spChg>
        <pc:spChg chg="mod">
          <ac:chgData name="Andrey Guskov" userId="b248e35349e538ee" providerId="LiveId" clId="{7B470870-67A0-4A2E-AF85-294420497D03}" dt="2022-05-19T12:20:19.864" v="2520" actId="1076"/>
          <ac:spMkLst>
            <pc:docMk/>
            <pc:sldMk cId="2318264310" sldId="389"/>
            <ac:spMk id="15" creationId="{FA96DBA7-8E64-5917-1641-332D3CDE4B2C}"/>
          </ac:spMkLst>
        </pc:spChg>
        <pc:spChg chg="mod">
          <ac:chgData name="Andrey Guskov" userId="b248e35349e538ee" providerId="LiveId" clId="{7B470870-67A0-4A2E-AF85-294420497D03}" dt="2022-05-19T12:20:19.864" v="2520" actId="1076"/>
          <ac:spMkLst>
            <pc:docMk/>
            <pc:sldMk cId="2318264310" sldId="389"/>
            <ac:spMk id="19" creationId="{A3C2A15C-94BC-E2CB-718C-0923F95CF553}"/>
          </ac:spMkLst>
        </pc:spChg>
      </pc:sldChg>
      <pc:sldChg chg="modSp new del mod ord">
        <pc:chgData name="Andrey Guskov" userId="b248e35349e538ee" providerId="LiveId" clId="{7B470870-67A0-4A2E-AF85-294420497D03}" dt="2022-05-26T08:02:59.395" v="7133" actId="47"/>
        <pc:sldMkLst>
          <pc:docMk/>
          <pc:sldMk cId="2799953458" sldId="390"/>
        </pc:sldMkLst>
        <pc:spChg chg="mod">
          <ac:chgData name="Andrey Guskov" userId="b248e35349e538ee" providerId="LiveId" clId="{7B470870-67A0-4A2E-AF85-294420497D03}" dt="2022-05-20T12:56:37.740" v="6392" actId="20577"/>
          <ac:spMkLst>
            <pc:docMk/>
            <pc:sldMk cId="2799953458" sldId="390"/>
            <ac:spMk id="2" creationId="{40D28CF2-7569-3111-4E3E-72D07A604BCA}"/>
          </ac:spMkLst>
        </pc:spChg>
        <pc:spChg chg="mod">
          <ac:chgData name="Andrey Guskov" userId="b248e35349e538ee" providerId="LiveId" clId="{7B470870-67A0-4A2E-AF85-294420497D03}" dt="2022-05-26T06:52:50.058" v="6481" actId="20577"/>
          <ac:spMkLst>
            <pc:docMk/>
            <pc:sldMk cId="2799953458" sldId="390"/>
            <ac:spMk id="3" creationId="{EB8B1F25-7F0F-9B76-5D60-CD41B525E2DF}"/>
          </ac:spMkLst>
        </pc:spChg>
      </pc:sldChg>
      <pc:sldChg chg="modSp new del mod">
        <pc:chgData name="Andrey Guskov" userId="b248e35349e538ee" providerId="LiveId" clId="{7B470870-67A0-4A2E-AF85-294420497D03}" dt="2022-05-20T09:25:13.196" v="6151" actId="47"/>
        <pc:sldMkLst>
          <pc:docMk/>
          <pc:sldMk cId="3392116026" sldId="391"/>
        </pc:sldMkLst>
        <pc:spChg chg="mod">
          <ac:chgData name="Andrey Guskov" userId="b248e35349e538ee" providerId="LiveId" clId="{7B470870-67A0-4A2E-AF85-294420497D03}" dt="2022-05-19T13:02:36.757" v="3759" actId="20577"/>
          <ac:spMkLst>
            <pc:docMk/>
            <pc:sldMk cId="3392116026" sldId="391"/>
            <ac:spMk id="2" creationId="{CE85F3EC-7FA6-8399-0AC5-9A70B3FDDE4A}"/>
          </ac:spMkLst>
        </pc:spChg>
        <pc:spChg chg="mod">
          <ac:chgData name="Andrey Guskov" userId="b248e35349e538ee" providerId="LiveId" clId="{7B470870-67A0-4A2E-AF85-294420497D03}" dt="2022-05-20T07:25:23.289" v="4333" actId="20577"/>
          <ac:spMkLst>
            <pc:docMk/>
            <pc:sldMk cId="3392116026" sldId="391"/>
            <ac:spMk id="3" creationId="{F14A8B33-8A11-D078-6CB7-8943AD0BE5D5}"/>
          </ac:spMkLst>
        </pc:spChg>
      </pc:sldChg>
      <pc:sldChg chg="modSp new mod">
        <pc:chgData name="Andrey Guskov" userId="b248e35349e538ee" providerId="LiveId" clId="{7B470870-67A0-4A2E-AF85-294420497D03}" dt="2022-05-19T13:13:29.928" v="4215" actId="20577"/>
        <pc:sldMkLst>
          <pc:docMk/>
          <pc:sldMk cId="3569329845" sldId="392"/>
        </pc:sldMkLst>
        <pc:spChg chg="mod">
          <ac:chgData name="Andrey Guskov" userId="b248e35349e538ee" providerId="LiveId" clId="{7B470870-67A0-4A2E-AF85-294420497D03}" dt="2022-05-19T13:13:29.928" v="4215" actId="20577"/>
          <ac:spMkLst>
            <pc:docMk/>
            <pc:sldMk cId="3569329845" sldId="392"/>
            <ac:spMk id="2" creationId="{3515FF75-F408-79B9-1EC8-A694D680D121}"/>
          </ac:spMkLst>
        </pc:spChg>
      </pc:sldChg>
      <pc:sldChg chg="addSp delSp modSp new mod modAnim">
        <pc:chgData name="Andrey Guskov" userId="b248e35349e538ee" providerId="LiveId" clId="{7B470870-67A0-4A2E-AF85-294420497D03}" dt="2022-05-26T08:52:37.676" v="7831" actId="1036"/>
        <pc:sldMkLst>
          <pc:docMk/>
          <pc:sldMk cId="1657471682" sldId="393"/>
        </pc:sldMkLst>
        <pc:spChg chg="mod">
          <ac:chgData name="Andrey Guskov" userId="b248e35349e538ee" providerId="LiveId" clId="{7B470870-67A0-4A2E-AF85-294420497D03}" dt="2022-05-26T08:51:37.063" v="7811" actId="14100"/>
          <ac:spMkLst>
            <pc:docMk/>
            <pc:sldMk cId="1657471682" sldId="393"/>
            <ac:spMk id="2" creationId="{40406D2B-8547-5B06-9F1C-87F75078676E}"/>
          </ac:spMkLst>
        </pc:spChg>
        <pc:spChg chg="del">
          <ac:chgData name="Andrey Guskov" userId="b248e35349e538ee" providerId="LiveId" clId="{7B470870-67A0-4A2E-AF85-294420497D03}" dt="2022-05-20T07:26:42.491" v="4351" actId="3680"/>
          <ac:spMkLst>
            <pc:docMk/>
            <pc:sldMk cId="1657471682" sldId="393"/>
            <ac:spMk id="3" creationId="{691D0D7E-C527-5D3C-BD52-3FA516FB27CA}"/>
          </ac:spMkLst>
        </pc:spChg>
        <pc:spChg chg="add mod">
          <ac:chgData name="Andrey Guskov" userId="b248e35349e538ee" providerId="LiveId" clId="{7B470870-67A0-4A2E-AF85-294420497D03}" dt="2022-05-20T09:28:21.235" v="6165" actId="1076"/>
          <ac:spMkLst>
            <pc:docMk/>
            <pc:sldMk cId="1657471682" sldId="393"/>
            <ac:spMk id="5" creationId="{FD04F334-E458-EE3D-CB8B-028382B01814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6" creationId="{978EC5C9-6891-1E8B-D98A-E4A503D935AB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8" creationId="{4B8CD240-ECDE-7960-8FF7-C41FDF98EDE1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0" creationId="{B4D4A7D7-B429-8A77-1980-571739560B05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2" creationId="{373E4579-FB5B-BB83-EC2D-CF4821AD6066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4" creationId="{702B5A41-B760-ABA9-1818-2E0EAD20A759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6" creationId="{9F554788-316D-20AB-4323-C289C6C6C8A9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8" creationId="{A1D90D51-7479-751B-B424-5B8BB2DFA8C7}"/>
          </ac:spMkLst>
        </pc:spChg>
        <pc:spChg chg="add del">
          <ac:chgData name="Andrey Guskov" userId="b248e35349e538ee" providerId="LiveId" clId="{7B470870-67A0-4A2E-AF85-294420497D03}" dt="2022-05-20T07:44:26.360" v="4617" actId="478"/>
          <ac:spMkLst>
            <pc:docMk/>
            <pc:sldMk cId="1657471682" sldId="393"/>
            <ac:spMk id="19" creationId="{DDE69F82-95BB-0548-431B-9090180938E2}"/>
          </ac:spMkLst>
        </pc:spChg>
        <pc:spChg chg="add del mod">
          <ac:chgData name="Andrey Guskov" userId="b248e35349e538ee" providerId="LiveId" clId="{7B470870-67A0-4A2E-AF85-294420497D03}" dt="2022-05-20T08:24:26.557" v="5109" actId="478"/>
          <ac:spMkLst>
            <pc:docMk/>
            <pc:sldMk cId="1657471682" sldId="393"/>
            <ac:spMk id="20" creationId="{CBD42502-2E46-2064-44F2-12A58BD1C18A}"/>
          </ac:spMkLst>
        </pc:spChg>
        <pc:spChg chg="add mod topLvl">
          <ac:chgData name="Andrey Guskov" userId="b248e35349e538ee" providerId="LiveId" clId="{7B470870-67A0-4A2E-AF85-294420497D03}" dt="2022-05-20T09:30:20.541" v="6175" actId="165"/>
          <ac:spMkLst>
            <pc:docMk/>
            <pc:sldMk cId="1657471682" sldId="393"/>
            <ac:spMk id="22" creationId="{C2303A26-DD72-14DD-F0E7-D06A47E11B81}"/>
          </ac:spMkLst>
        </pc:spChg>
        <pc:spChg chg="add mod topLvl">
          <ac:chgData name="Andrey Guskov" userId="b248e35349e538ee" providerId="LiveId" clId="{7B470870-67A0-4A2E-AF85-294420497D03}" dt="2022-05-20T09:30:20.541" v="6175" actId="165"/>
          <ac:spMkLst>
            <pc:docMk/>
            <pc:sldMk cId="1657471682" sldId="393"/>
            <ac:spMk id="24" creationId="{ED8CFBA8-BDA2-F24F-F466-B227D1ACD219}"/>
          </ac:spMkLst>
        </pc:spChg>
        <pc:spChg chg="add mod topLvl">
          <ac:chgData name="Andrey Guskov" userId="b248e35349e538ee" providerId="LiveId" clId="{7B470870-67A0-4A2E-AF85-294420497D03}" dt="2022-05-20T09:30:20.541" v="6175" actId="165"/>
          <ac:spMkLst>
            <pc:docMk/>
            <pc:sldMk cId="1657471682" sldId="393"/>
            <ac:spMk id="26" creationId="{D2BB2609-FEEA-BA5F-3C66-FA24C36C75AD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36" creationId="{EE398001-DF9F-DA45-D679-E5090EC429BA}"/>
          </ac:spMkLst>
        </pc:spChg>
        <pc:spChg chg="add mod or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38" creationId="{1ED5AEE4-0890-8788-721C-FC7EE54D9694}"/>
          </ac:spMkLst>
        </pc:spChg>
        <pc:spChg chg="add mod or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40" creationId="{EF4185AF-1BB9-F08D-3078-FC0F94E5492B}"/>
          </ac:spMkLst>
        </pc:spChg>
        <pc:spChg chg="add mod or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42" creationId="{23B15F64-44CE-ED38-3DDB-E489E70025B8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44" creationId="{C1E90A68-A354-A94F-AE5A-51A1F25D417B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46" creationId="{C2BC93E6-2450-777E-F595-88784372FB5C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48" creationId="{D2C7F00D-A575-44A5-3FC3-F067B5372CCB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49" creationId="{4225D706-E38F-98D1-822A-B68075314F22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50" creationId="{D63BA32C-4994-19A8-E995-C626DCD088EF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52" creationId="{818613D0-932D-6731-A372-9DE239283085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54" creationId="{FEFD4115-6E7B-55DB-6F5B-90A7FB5750D1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56" creationId="{78A24F24-BEE0-7508-4D70-FC352F11BD09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58" creationId="{8182E098-284C-AE89-D5E7-34C77A1BF6DF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60" creationId="{45469619-5C75-2FFD-FDA9-0AEF746DF274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62" creationId="{E3F8A361-57FC-1F21-F18F-F66E3E5EEED1}"/>
          </ac:spMkLst>
        </pc:spChg>
        <pc:spChg chg="add mod">
          <ac:chgData name="Andrey Guskov" userId="b248e35349e538ee" providerId="LiveId" clId="{7B470870-67A0-4A2E-AF85-294420497D03}" dt="2022-05-20T09:30:41.993" v="6176" actId="1582"/>
          <ac:spMkLst>
            <pc:docMk/>
            <pc:sldMk cId="1657471682" sldId="393"/>
            <ac:spMk id="65" creationId="{64A6613C-CEBD-6734-9375-86AB6A873454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66" creationId="{5A9195C6-DB72-9DB9-B07A-16E6EE99DB7A}"/>
          </ac:spMkLst>
        </pc:spChg>
        <pc:spChg chg="add del mod">
          <ac:chgData name="Andrey Guskov" userId="b248e35349e538ee" providerId="LiveId" clId="{7B470870-67A0-4A2E-AF85-294420497D03}" dt="2022-05-20T08:27:22.484" v="5239"/>
          <ac:spMkLst>
            <pc:docMk/>
            <pc:sldMk cId="1657471682" sldId="393"/>
            <ac:spMk id="68" creationId="{FD886AFD-0CF2-F2C2-8304-179F16348FA6}"/>
          </ac:spMkLst>
        </pc:spChg>
        <pc:spChg chg="add mod">
          <ac:chgData name="Andrey Guskov" userId="b248e35349e538ee" providerId="LiveId" clId="{7B470870-67A0-4A2E-AF85-294420497D03}" dt="2022-05-26T08:52:37.676" v="7831" actId="1036"/>
          <ac:spMkLst>
            <pc:docMk/>
            <pc:sldMk cId="1657471682" sldId="393"/>
            <ac:spMk id="69" creationId="{81694042-2D16-BBBD-41F7-E76DE8BE20CA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84" creationId="{1EE7AE4E-6E32-A4F1-BE14-D5AD99D6B049}"/>
          </ac:spMkLst>
        </pc:spChg>
        <pc:spChg chg="add del mod">
          <ac:chgData name="Andrey Guskov" userId="b248e35349e538ee" providerId="LiveId" clId="{7B470870-67A0-4A2E-AF85-294420497D03}" dt="2022-05-20T08:34:37.751" v="5344" actId="478"/>
          <ac:spMkLst>
            <pc:docMk/>
            <pc:sldMk cId="1657471682" sldId="393"/>
            <ac:spMk id="85" creationId="{7DB004D1-15D6-7238-707B-23AEA1CE56D0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87" creationId="{ED2BC851-4E51-C835-C955-E96EF7B67FDB}"/>
          </ac:spMkLst>
        </pc:spChg>
        <pc:spChg chg="add del mod">
          <ac:chgData name="Andrey Guskov" userId="b248e35349e538ee" providerId="LiveId" clId="{7B470870-67A0-4A2E-AF85-294420497D03}" dt="2022-05-20T09:23:35.177" v="6143" actId="478"/>
          <ac:spMkLst>
            <pc:docMk/>
            <pc:sldMk cId="1657471682" sldId="393"/>
            <ac:spMk id="89" creationId="{374FF0B8-DF9E-1DE2-681D-4558169FF1AF}"/>
          </ac:spMkLst>
        </pc:spChg>
        <pc:spChg chg="add mod topLvl">
          <ac:chgData name="Andrey Guskov" userId="b248e35349e538ee" providerId="LiveId" clId="{7B470870-67A0-4A2E-AF85-294420497D03}" dt="2022-05-20T09:30:41.993" v="6176" actId="1582"/>
          <ac:spMkLst>
            <pc:docMk/>
            <pc:sldMk cId="1657471682" sldId="393"/>
            <ac:spMk id="90" creationId="{80EACD72-8191-DE26-7D1B-E766BC2DBEC7}"/>
          </ac:spMkLst>
        </pc:spChg>
        <pc:spChg chg="add mod topLvl">
          <ac:chgData name="Andrey Guskov" userId="b248e35349e538ee" providerId="LiveId" clId="{7B470870-67A0-4A2E-AF85-294420497D03}" dt="2022-05-20T09:30:20.541" v="6175" actId="165"/>
          <ac:spMkLst>
            <pc:docMk/>
            <pc:sldMk cId="1657471682" sldId="393"/>
            <ac:spMk id="95" creationId="{8BA06AB9-318C-69C7-3908-D129EB96D107}"/>
          </ac:spMkLst>
        </pc:spChg>
        <pc:spChg chg="add mod topLvl">
          <ac:chgData name="Andrey Guskov" userId="b248e35349e538ee" providerId="LiveId" clId="{7B470870-67A0-4A2E-AF85-294420497D03}" dt="2022-05-20T09:30:20.541" v="6175" actId="165"/>
          <ac:spMkLst>
            <pc:docMk/>
            <pc:sldMk cId="1657471682" sldId="393"/>
            <ac:spMk id="97" creationId="{F814B63F-C15F-A978-BCD3-196C33E0868A}"/>
          </ac:spMkLst>
        </pc:spChg>
        <pc:spChg chg="add mod topLvl">
          <ac:chgData name="Andrey Guskov" userId="b248e35349e538ee" providerId="LiveId" clId="{7B470870-67A0-4A2E-AF85-294420497D03}" dt="2022-05-20T09:30:20.541" v="6175" actId="165"/>
          <ac:spMkLst>
            <pc:docMk/>
            <pc:sldMk cId="1657471682" sldId="393"/>
            <ac:spMk id="99" creationId="{9CA78B22-FC50-2738-7958-78B8C45BE76B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01" creationId="{A02163D9-6969-82F0-5FF6-A6F5C2D00C03}"/>
          </ac:spMkLst>
        </pc:spChg>
        <pc:spChg chg="add del">
          <ac:chgData name="Andrey Guskov" userId="b248e35349e538ee" providerId="LiveId" clId="{7B470870-67A0-4A2E-AF85-294420497D03}" dt="2022-05-20T08:49:01.509" v="5523" actId="22"/>
          <ac:spMkLst>
            <pc:docMk/>
            <pc:sldMk cId="1657471682" sldId="393"/>
            <ac:spMk id="102" creationId="{EF1A067A-DAE0-D776-A218-E693F1095FB6}"/>
          </ac:spMkLst>
        </pc:spChg>
        <pc:spChg chg="add mod topLvl">
          <ac:chgData name="Andrey Guskov" userId="b248e35349e538ee" providerId="LiveId" clId="{7B470870-67A0-4A2E-AF85-294420497D03}" dt="2022-05-26T08:46:42.148" v="7762" actId="14100"/>
          <ac:spMkLst>
            <pc:docMk/>
            <pc:sldMk cId="1657471682" sldId="393"/>
            <ac:spMk id="104" creationId="{A91AADE1-82E0-7F66-4FDD-DD4AB906630C}"/>
          </ac:spMkLst>
        </pc:spChg>
        <pc:spChg chg="add mod topLvl">
          <ac:chgData name="Andrey Guskov" userId="b248e35349e538ee" providerId="LiveId" clId="{7B470870-67A0-4A2E-AF85-294420497D03}" dt="2022-05-26T08:52:27.083" v="7827" actId="207"/>
          <ac:spMkLst>
            <pc:docMk/>
            <pc:sldMk cId="1657471682" sldId="393"/>
            <ac:spMk id="106" creationId="{DB9227C2-2F93-5F03-EFDC-4A45D6F29967}"/>
          </ac:spMkLst>
        </pc:spChg>
        <pc:spChg chg="add mod topLvl">
          <ac:chgData name="Andrey Guskov" userId="b248e35349e538ee" providerId="LiveId" clId="{7B470870-67A0-4A2E-AF85-294420497D03}" dt="2022-05-26T08:46:25.813" v="7760" actId="14100"/>
          <ac:spMkLst>
            <pc:docMk/>
            <pc:sldMk cId="1657471682" sldId="393"/>
            <ac:spMk id="108" creationId="{9FCF36DF-DE8B-FBB7-7A5A-737C6453E2F6}"/>
          </ac:spMkLst>
        </pc:spChg>
        <pc:spChg chg="add del mod">
          <ac:chgData name="Andrey Guskov" userId="b248e35349e538ee" providerId="LiveId" clId="{7B470870-67A0-4A2E-AF85-294420497D03}" dt="2022-05-20T08:51:59.624" v="5647" actId="478"/>
          <ac:spMkLst>
            <pc:docMk/>
            <pc:sldMk cId="1657471682" sldId="393"/>
            <ac:spMk id="110" creationId="{54B1E253-7A17-64C4-02F1-DBA034C225C9}"/>
          </ac:spMkLst>
        </pc:spChg>
        <pc:spChg chg="add mod topLvl">
          <ac:chgData name="Andrey Guskov" userId="b248e35349e538ee" providerId="LiveId" clId="{7B470870-67A0-4A2E-AF85-294420497D03}" dt="2022-05-26T08:46:25.813" v="7760" actId="14100"/>
          <ac:spMkLst>
            <pc:docMk/>
            <pc:sldMk cId="1657471682" sldId="393"/>
            <ac:spMk id="112" creationId="{1B129EF3-3811-1240-9282-826B902AFD22}"/>
          </ac:spMkLst>
        </pc:spChg>
        <pc:spChg chg="add mod topLvl">
          <ac:chgData name="Andrey Guskov" userId="b248e35349e538ee" providerId="LiveId" clId="{7B470870-67A0-4A2E-AF85-294420497D03}" dt="2022-05-26T08:46:25.813" v="7760" actId="14100"/>
          <ac:spMkLst>
            <pc:docMk/>
            <pc:sldMk cId="1657471682" sldId="393"/>
            <ac:spMk id="114" creationId="{1182AFE4-BD1A-905B-7A27-E71A72A3983F}"/>
          </ac:spMkLst>
        </pc:spChg>
        <pc:spChg chg="add mod topLvl">
          <ac:chgData name="Andrey Guskov" userId="b248e35349e538ee" providerId="LiveId" clId="{7B470870-67A0-4A2E-AF85-294420497D03}" dt="2022-05-26T08:46:52.330" v="7769" actId="1076"/>
          <ac:spMkLst>
            <pc:docMk/>
            <pc:sldMk cId="1657471682" sldId="393"/>
            <ac:spMk id="116" creationId="{EAF12890-CBFB-58D7-30DF-DC156A653838}"/>
          </ac:spMkLst>
        </pc:spChg>
        <pc:spChg chg="add mod topLvl">
          <ac:chgData name="Andrey Guskov" userId="b248e35349e538ee" providerId="LiveId" clId="{7B470870-67A0-4A2E-AF85-294420497D03}" dt="2022-05-26T08:46:55.884" v="7770" actId="1076"/>
          <ac:spMkLst>
            <pc:docMk/>
            <pc:sldMk cId="1657471682" sldId="393"/>
            <ac:spMk id="118" creationId="{851A41E1-C352-2710-51C1-86093E55097A}"/>
          </ac:spMkLst>
        </pc:spChg>
        <pc:spChg chg="add mod topLvl">
          <ac:chgData name="Andrey Guskov" userId="b248e35349e538ee" providerId="LiveId" clId="{7B470870-67A0-4A2E-AF85-294420497D03}" dt="2022-05-26T08:46:25.813" v="7760" actId="14100"/>
          <ac:spMkLst>
            <pc:docMk/>
            <pc:sldMk cId="1657471682" sldId="393"/>
            <ac:spMk id="120" creationId="{0447DFFF-4C35-8B2F-0D9A-98638BCD6AA7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24" creationId="{E9CC1CC6-950A-3957-8B07-B204A331296C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25" creationId="{35517852-045A-5F5C-2D59-EFF3DB164BD5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27" creationId="{1ACB0B5F-D697-A3F7-A369-3FD4F0CA1A36}"/>
          </ac:spMkLst>
        </pc:spChg>
        <pc:spChg chg="add mod">
          <ac:chgData name="Andrey Guskov" userId="b248e35349e538ee" providerId="LiveId" clId="{7B470870-67A0-4A2E-AF85-294420497D03}" dt="2022-05-20T09:26:47.660" v="6154" actId="1035"/>
          <ac:spMkLst>
            <pc:docMk/>
            <pc:sldMk cId="1657471682" sldId="393"/>
            <ac:spMk id="1027" creationId="{6A726373-9F9B-F355-6F18-5711486AEF40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034" creationId="{AC4E0179-A9E7-569E-CB5E-68600A7E853D}"/>
          </ac:spMkLst>
        </pc:spChg>
        <pc:spChg chg="add mod">
          <ac:chgData name="Andrey Guskov" userId="b248e35349e538ee" providerId="LiveId" clId="{7B470870-67A0-4A2E-AF85-294420497D03}" dt="2022-05-20T09:26:57.864" v="6160" actId="1035"/>
          <ac:spMkLst>
            <pc:docMk/>
            <pc:sldMk cId="1657471682" sldId="393"/>
            <ac:spMk id="1035" creationId="{70868439-E707-BD82-B3B5-40D6316AEB37}"/>
          </ac:spMkLst>
        </pc:spChg>
        <pc:spChg chg="add mod">
          <ac:chgData name="Andrey Guskov" userId="b248e35349e538ee" providerId="LiveId" clId="{7B470870-67A0-4A2E-AF85-294420497D03}" dt="2022-05-20T09:26:55.259" v="6159" actId="1035"/>
          <ac:spMkLst>
            <pc:docMk/>
            <pc:sldMk cId="1657471682" sldId="393"/>
            <ac:spMk id="1036" creationId="{DE0A5448-C49A-2CCF-C8EE-4439074F19DF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037" creationId="{EE85DB1A-42CF-A4BC-C352-3001C454B4C7}"/>
          </ac:spMkLst>
        </pc:spChg>
        <pc:spChg chg="add mod">
          <ac:chgData name="Andrey Guskov" userId="b248e35349e538ee" providerId="LiveId" clId="{7B470870-67A0-4A2E-AF85-294420497D03}" dt="2022-05-20T09:26:53.202" v="6157" actId="1036"/>
          <ac:spMkLst>
            <pc:docMk/>
            <pc:sldMk cId="1657471682" sldId="393"/>
            <ac:spMk id="1038" creationId="{7CA1DCAD-0BBB-CCB4-336B-205D27B1A5E2}"/>
          </ac:spMkLst>
        </pc:spChg>
        <pc:spChg chg="add mod or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043" creationId="{37FAB482-840E-CB4A-C601-DB01B037C3C7}"/>
          </ac:spMkLst>
        </pc:spChg>
        <pc:spChg chg="add del">
          <ac:chgData name="Andrey Guskov" userId="b248e35349e538ee" providerId="LiveId" clId="{7B470870-67A0-4A2E-AF85-294420497D03}" dt="2022-05-20T09:23:28.689" v="6140" actId="478"/>
          <ac:spMkLst>
            <pc:docMk/>
            <pc:sldMk cId="1657471682" sldId="393"/>
            <ac:spMk id="1050" creationId="{428D1DC5-025D-A5F8-BA69-D6FF01549A90}"/>
          </ac:spMkLst>
        </pc:spChg>
        <pc:spChg chg="add mod">
          <ac:chgData name="Andrey Guskov" userId="b248e35349e538ee" providerId="LiveId" clId="{7B470870-67A0-4A2E-AF85-294420497D03}" dt="2022-05-20T09:26:36.157" v="6152" actId="1076"/>
          <ac:spMkLst>
            <pc:docMk/>
            <pc:sldMk cId="1657471682" sldId="393"/>
            <ac:spMk id="1051" creationId="{1966A118-02DF-7ED5-7B4F-0175CEDC73DF}"/>
          </ac:spMkLst>
        </pc:spChg>
        <pc:grpChg chg="add mod">
          <ac:chgData name="Andrey Guskov" userId="b248e35349e538ee" providerId="LiveId" clId="{7B470870-67A0-4A2E-AF85-294420497D03}" dt="2022-05-20T09:26:36.157" v="6152" actId="1076"/>
          <ac:grpSpMkLst>
            <pc:docMk/>
            <pc:sldMk cId="1657471682" sldId="393"/>
            <ac:grpSpMk id="63" creationId="{D61BB14C-C463-E666-1F10-6265D26D3608}"/>
          </ac:grpSpMkLst>
        </pc:grpChg>
        <pc:grpChg chg="add mod">
          <ac:chgData name="Andrey Guskov" userId="b248e35349e538ee" providerId="LiveId" clId="{7B470870-67A0-4A2E-AF85-294420497D03}" dt="2022-05-20T09:26:36.157" v="6152" actId="1076"/>
          <ac:grpSpMkLst>
            <pc:docMk/>
            <pc:sldMk cId="1657471682" sldId="393"/>
            <ac:grpSpMk id="64" creationId="{658647F0-474B-5761-2931-65D3173A59A9}"/>
          </ac:grpSpMkLst>
        </pc:grpChg>
        <pc:grpChg chg="add mod">
          <ac:chgData name="Andrey Guskov" userId="b248e35349e538ee" providerId="LiveId" clId="{7B470870-67A0-4A2E-AF85-294420497D03}" dt="2022-05-20T09:26:36.157" v="6152" actId="1076"/>
          <ac:grpSpMkLst>
            <pc:docMk/>
            <pc:sldMk cId="1657471682" sldId="393"/>
            <ac:grpSpMk id="70" creationId="{910A7175-8036-A573-B64F-A9CA4BD4CC55}"/>
          </ac:grpSpMkLst>
        </pc:grpChg>
        <pc:grpChg chg="add del mod">
          <ac:chgData name="Andrey Guskov" userId="b248e35349e538ee" providerId="LiveId" clId="{7B470870-67A0-4A2E-AF85-294420497D03}" dt="2022-05-20T08:30:00.241" v="5267" actId="165"/>
          <ac:grpSpMkLst>
            <pc:docMk/>
            <pc:sldMk cId="1657471682" sldId="393"/>
            <ac:grpSpMk id="75" creationId="{30AA21A6-0E2D-D7ED-6DFE-8B2AC22E3E6F}"/>
          </ac:grpSpMkLst>
        </pc:grpChg>
        <pc:grpChg chg="add del mod">
          <ac:chgData name="Andrey Guskov" userId="b248e35349e538ee" providerId="LiveId" clId="{7B470870-67A0-4A2E-AF85-294420497D03}" dt="2022-05-20T09:30:13.341" v="6174" actId="165"/>
          <ac:grpSpMkLst>
            <pc:docMk/>
            <pc:sldMk cId="1657471682" sldId="393"/>
            <ac:grpSpMk id="122" creationId="{C220B9BA-59A8-90DE-CA05-CE8E6B7940AF}"/>
          </ac:grpSpMkLst>
        </pc:grpChg>
        <pc:grpChg chg="add del mod">
          <ac:chgData name="Andrey Guskov" userId="b248e35349e538ee" providerId="LiveId" clId="{7B470870-67A0-4A2E-AF85-294420497D03}" dt="2022-05-20T09:30:20.541" v="6175" actId="165"/>
          <ac:grpSpMkLst>
            <pc:docMk/>
            <pc:sldMk cId="1657471682" sldId="393"/>
            <ac:grpSpMk id="123" creationId="{EEE0E06E-C39B-D382-58CE-A3BAAA88F053}"/>
          </ac:grpSpMkLst>
        </pc:grpChg>
        <pc:graphicFrameChg chg="add mod ord modGraphic">
          <ac:chgData name="Andrey Guskov" userId="b248e35349e538ee" providerId="LiveId" clId="{7B470870-67A0-4A2E-AF85-294420497D03}" dt="2022-05-20T09:26:36.157" v="6152" actId="1076"/>
          <ac:graphicFrameMkLst>
            <pc:docMk/>
            <pc:sldMk cId="1657471682" sldId="393"/>
            <ac:graphicFrameMk id="4" creationId="{A721F52D-B4D5-3735-B6F3-CABD417CDF7D}"/>
          </ac:graphicFrameMkLst>
        </pc:graphicFrameChg>
        <pc:graphicFrameChg chg="add mod modGraphic">
          <ac:chgData name="Andrey Guskov" userId="b248e35349e538ee" providerId="LiveId" clId="{7B470870-67A0-4A2E-AF85-294420497D03}" dt="2022-05-20T09:26:36.157" v="6152" actId="1076"/>
          <ac:graphicFrameMkLst>
            <pc:docMk/>
            <pc:sldMk cId="1657471682" sldId="393"/>
            <ac:graphicFrameMk id="67" creationId="{A6967DF0-A1F6-3C23-2E1C-34F75E9F36BF}"/>
          </ac:graphicFrameMkLst>
        </pc:graphicFrameChg>
        <pc:picChg chg="mod">
          <ac:chgData name="Andrey Guskov" userId="b248e35349e538ee" providerId="LiveId" clId="{7B470870-67A0-4A2E-AF85-294420497D03}" dt="2022-05-20T09:26:36.157" v="6152" actId="1076"/>
          <ac:picMkLst>
            <pc:docMk/>
            <pc:sldMk cId="1657471682" sldId="393"/>
            <ac:picMk id="71" creationId="{2360826D-8AD4-D3ED-EF5E-5B432373A02B}"/>
          </ac:picMkLst>
        </pc:picChg>
        <pc:picChg chg="mod">
          <ac:chgData name="Andrey Guskov" userId="b248e35349e538ee" providerId="LiveId" clId="{7B470870-67A0-4A2E-AF85-294420497D03}" dt="2022-05-20T09:26:36.157" v="6152" actId="1076"/>
          <ac:picMkLst>
            <pc:docMk/>
            <pc:sldMk cId="1657471682" sldId="393"/>
            <ac:picMk id="72" creationId="{EAD6E717-FEBD-CCF6-C1C3-B45148A179F1}"/>
          </ac:picMkLst>
        </pc:picChg>
        <pc:picChg chg="mod">
          <ac:chgData name="Andrey Guskov" userId="b248e35349e538ee" providerId="LiveId" clId="{7B470870-67A0-4A2E-AF85-294420497D03}" dt="2022-05-20T09:26:36.157" v="6152" actId="1076"/>
          <ac:picMkLst>
            <pc:docMk/>
            <pc:sldMk cId="1657471682" sldId="393"/>
            <ac:picMk id="73" creationId="{646A91CE-97BA-95F2-2D88-D0F2935A919E}"/>
          </ac:picMkLst>
        </pc:picChg>
        <pc:picChg chg="mod">
          <ac:chgData name="Andrey Guskov" userId="b248e35349e538ee" providerId="LiveId" clId="{7B470870-67A0-4A2E-AF85-294420497D03}" dt="2022-05-20T09:26:36.157" v="6152" actId="1076"/>
          <ac:picMkLst>
            <pc:docMk/>
            <pc:sldMk cId="1657471682" sldId="393"/>
            <ac:picMk id="74" creationId="{B204589C-6BBE-CEFD-4816-EFE4301909B7}"/>
          </ac:picMkLst>
        </pc:picChg>
        <pc:picChg chg="del mod topLvl">
          <ac:chgData name="Andrey Guskov" userId="b248e35349e538ee" providerId="LiveId" clId="{7B470870-67A0-4A2E-AF85-294420497D03}" dt="2022-05-20T08:30:09.946" v="5269" actId="478"/>
          <ac:picMkLst>
            <pc:docMk/>
            <pc:sldMk cId="1657471682" sldId="393"/>
            <ac:picMk id="76" creationId="{136CE1BA-EBF0-378A-2F6C-D4DFE466C4CB}"/>
          </ac:picMkLst>
        </pc:picChg>
        <pc:picChg chg="del mod topLvl">
          <ac:chgData name="Andrey Guskov" userId="b248e35349e538ee" providerId="LiveId" clId="{7B470870-67A0-4A2E-AF85-294420497D03}" dt="2022-05-20T08:30:09.946" v="5269" actId="478"/>
          <ac:picMkLst>
            <pc:docMk/>
            <pc:sldMk cId="1657471682" sldId="393"/>
            <ac:picMk id="77" creationId="{B8C33A3E-43FA-1D30-0516-598C9FDA37C0}"/>
          </ac:picMkLst>
        </pc:picChg>
        <pc:picChg chg="del mod topLvl">
          <ac:chgData name="Andrey Guskov" userId="b248e35349e538ee" providerId="LiveId" clId="{7B470870-67A0-4A2E-AF85-294420497D03}" dt="2022-05-20T08:30:09.946" v="5269" actId="478"/>
          <ac:picMkLst>
            <pc:docMk/>
            <pc:sldMk cId="1657471682" sldId="393"/>
            <ac:picMk id="78" creationId="{C0EBEA13-E966-00B6-3795-CE0E48AC7A29}"/>
          </ac:picMkLst>
        </pc:picChg>
        <pc:picChg chg="del mod topLvl">
          <ac:chgData name="Andrey Guskov" userId="b248e35349e538ee" providerId="LiveId" clId="{7B470870-67A0-4A2E-AF85-294420497D03}" dt="2022-05-20T08:30:09.946" v="5269" actId="478"/>
          <ac:picMkLst>
            <pc:docMk/>
            <pc:sldMk cId="1657471682" sldId="393"/>
            <ac:picMk id="79" creationId="{3DC5ACC3-F262-4DBE-57FC-0BD982F9905B}"/>
          </ac:picMkLst>
        </pc:picChg>
        <pc:picChg chg="del mod topLvl">
          <ac:chgData name="Andrey Guskov" userId="b248e35349e538ee" providerId="LiveId" clId="{7B470870-67A0-4A2E-AF85-294420497D03}" dt="2022-05-20T08:30:09.946" v="5269" actId="478"/>
          <ac:picMkLst>
            <pc:docMk/>
            <pc:sldMk cId="1657471682" sldId="393"/>
            <ac:picMk id="80" creationId="{C1FB73EF-64B2-83AB-A62F-2C3D5497E713}"/>
          </ac:picMkLst>
        </pc:picChg>
        <pc:picChg chg="del mod topLvl">
          <ac:chgData name="Andrey Guskov" userId="b248e35349e538ee" providerId="LiveId" clId="{7B470870-67A0-4A2E-AF85-294420497D03}" dt="2022-05-20T08:30:09.946" v="5269" actId="478"/>
          <ac:picMkLst>
            <pc:docMk/>
            <pc:sldMk cId="1657471682" sldId="393"/>
            <ac:picMk id="81" creationId="{AA648FB1-7F6A-D83C-B084-D43E8671615E}"/>
          </ac:picMkLst>
        </pc:picChg>
        <pc:picChg chg="mod topLvl">
          <ac:chgData name="Andrey Guskov" userId="b248e35349e538ee" providerId="LiveId" clId="{7B470870-67A0-4A2E-AF85-294420497D03}" dt="2022-05-20T09:26:36.157" v="6152" actId="1076"/>
          <ac:picMkLst>
            <pc:docMk/>
            <pc:sldMk cId="1657471682" sldId="393"/>
            <ac:picMk id="82" creationId="{D4B514FF-BE38-754D-ADC3-D11F8295CDFD}"/>
          </ac:picMkLst>
        </pc:picChg>
        <pc:picChg chg="del mod topLvl">
          <ac:chgData name="Andrey Guskov" userId="b248e35349e538ee" providerId="LiveId" clId="{7B470870-67A0-4A2E-AF85-294420497D03}" dt="2022-05-20T08:30:09.946" v="5269" actId="478"/>
          <ac:picMkLst>
            <pc:docMk/>
            <pc:sldMk cId="1657471682" sldId="393"/>
            <ac:picMk id="83" creationId="{D3554DBB-9410-C1A4-E6C2-0793A44A4578}"/>
          </ac:picMkLst>
        </pc:picChg>
        <pc:picChg chg="add mod">
          <ac:chgData name="Andrey Guskov" userId="b248e35349e538ee" providerId="LiveId" clId="{7B470870-67A0-4A2E-AF85-294420497D03}" dt="2022-05-20T09:26:36.157" v="6152" actId="1076"/>
          <ac:picMkLst>
            <pc:docMk/>
            <pc:sldMk cId="1657471682" sldId="393"/>
            <ac:picMk id="1026" creationId="{826A0AC2-551D-7279-E92F-208ED5B5D79A}"/>
          </ac:picMkLst>
        </pc:picChg>
        <pc:picChg chg="add mod">
          <ac:chgData name="Andrey Guskov" userId="b248e35349e538ee" providerId="LiveId" clId="{7B470870-67A0-4A2E-AF85-294420497D03}" dt="2022-05-20T09:26:36.157" v="6152" actId="1076"/>
          <ac:picMkLst>
            <pc:docMk/>
            <pc:sldMk cId="1657471682" sldId="393"/>
            <ac:picMk id="1028" creationId="{8BC6092B-8FF9-00C5-CD97-58A5B5BB7B7B}"/>
          </ac:picMkLst>
        </pc:picChg>
        <pc:cxnChg chg="add del mod">
          <ac:chgData name="Andrey Guskov" userId="b248e35349e538ee" providerId="LiveId" clId="{7B470870-67A0-4A2E-AF85-294420497D03}" dt="2022-05-20T08:46:54.163" v="5485" actId="478"/>
          <ac:cxnSpMkLst>
            <pc:docMk/>
            <pc:sldMk cId="1657471682" sldId="393"/>
            <ac:cxnSpMk id="28" creationId="{34F1E5AE-0E2E-4A41-60B3-F6E64971006E}"/>
          </ac:cxnSpMkLst>
        </pc:cxnChg>
        <pc:cxnChg chg="add del mod">
          <ac:chgData name="Andrey Guskov" userId="b248e35349e538ee" providerId="LiveId" clId="{7B470870-67A0-4A2E-AF85-294420497D03}" dt="2022-05-20T08:46:53.466" v="5484" actId="478"/>
          <ac:cxnSpMkLst>
            <pc:docMk/>
            <pc:sldMk cId="1657471682" sldId="393"/>
            <ac:cxnSpMk id="30" creationId="{5774528B-A506-6C35-E802-BF8E708CB42E}"/>
          </ac:cxnSpMkLst>
        </pc:cxnChg>
        <pc:cxnChg chg="add del mod">
          <ac:chgData name="Andrey Guskov" userId="b248e35349e538ee" providerId="LiveId" clId="{7B470870-67A0-4A2E-AF85-294420497D03}" dt="2022-05-20T08:46:52.897" v="5483" actId="478"/>
          <ac:cxnSpMkLst>
            <pc:docMk/>
            <pc:sldMk cId="1657471682" sldId="393"/>
            <ac:cxnSpMk id="32" creationId="{8280F10B-693D-1181-50BA-1A04014E6C08}"/>
          </ac:cxnSpMkLst>
        </pc:cxnChg>
        <pc:cxnChg chg="add mod">
          <ac:chgData name="Andrey Guskov" userId="b248e35349e538ee" providerId="LiveId" clId="{7B470870-67A0-4A2E-AF85-294420497D03}" dt="2022-05-20T09:26:36.157" v="6152" actId="1076"/>
          <ac:cxnSpMkLst>
            <pc:docMk/>
            <pc:sldMk cId="1657471682" sldId="393"/>
            <ac:cxnSpMk id="1025" creationId="{C93C47DA-B286-046C-4F2B-427AC111FA77}"/>
          </ac:cxnSpMkLst>
        </pc:cxnChg>
        <pc:cxnChg chg="add mod">
          <ac:chgData name="Andrey Guskov" userId="b248e35349e538ee" providerId="LiveId" clId="{7B470870-67A0-4A2E-AF85-294420497D03}" dt="2022-05-20T09:26:36.157" v="6152" actId="1076"/>
          <ac:cxnSpMkLst>
            <pc:docMk/>
            <pc:sldMk cId="1657471682" sldId="393"/>
            <ac:cxnSpMk id="1029" creationId="{DE74BBC2-07EF-2C64-AB3C-0B4688396548}"/>
          </ac:cxnSpMkLst>
        </pc:cxnChg>
        <pc:cxnChg chg="add mod">
          <ac:chgData name="Andrey Guskov" userId="b248e35349e538ee" providerId="LiveId" clId="{7B470870-67A0-4A2E-AF85-294420497D03}" dt="2022-05-20T09:26:36.157" v="6152" actId="1076"/>
          <ac:cxnSpMkLst>
            <pc:docMk/>
            <pc:sldMk cId="1657471682" sldId="393"/>
            <ac:cxnSpMk id="1030" creationId="{3049934F-C278-D3A7-6581-5328355834CD}"/>
          </ac:cxnSpMkLst>
        </pc:cxnChg>
        <pc:cxnChg chg="add mod">
          <ac:chgData name="Andrey Guskov" userId="b248e35349e538ee" providerId="LiveId" clId="{7B470870-67A0-4A2E-AF85-294420497D03}" dt="2022-05-20T09:26:36.157" v="6152" actId="1076"/>
          <ac:cxnSpMkLst>
            <pc:docMk/>
            <pc:sldMk cId="1657471682" sldId="393"/>
            <ac:cxnSpMk id="1033" creationId="{A464E56B-98A8-E414-BC95-982C9B45EAEB}"/>
          </ac:cxnSpMkLst>
        </pc:cxnChg>
        <pc:cxnChg chg="add mod">
          <ac:chgData name="Andrey Guskov" userId="b248e35349e538ee" providerId="LiveId" clId="{7B470870-67A0-4A2E-AF85-294420497D03}" dt="2022-05-20T09:26:36.157" v="6152" actId="1076"/>
          <ac:cxnSpMkLst>
            <pc:docMk/>
            <pc:sldMk cId="1657471682" sldId="393"/>
            <ac:cxnSpMk id="1039" creationId="{2A7D3BE9-2E8B-804A-8D49-CA02D5D767F0}"/>
          </ac:cxnSpMkLst>
        </pc:cxnChg>
        <pc:cxnChg chg="add mod">
          <ac:chgData name="Andrey Guskov" userId="b248e35349e538ee" providerId="LiveId" clId="{7B470870-67A0-4A2E-AF85-294420497D03}" dt="2022-05-20T09:26:36.157" v="6152" actId="1076"/>
          <ac:cxnSpMkLst>
            <pc:docMk/>
            <pc:sldMk cId="1657471682" sldId="393"/>
            <ac:cxnSpMk id="1040" creationId="{AA459EC3-7E4B-DB1B-A13B-16DE58B7FFD8}"/>
          </ac:cxnSpMkLst>
        </pc:cxnChg>
      </pc:sldChg>
      <pc:sldChg chg="addSp delSp modSp new mod">
        <pc:chgData name="Andrey Guskov" userId="b248e35349e538ee" providerId="LiveId" clId="{7B470870-67A0-4A2E-AF85-294420497D03}" dt="2022-05-26T10:08:35.019" v="7835"/>
        <pc:sldMkLst>
          <pc:docMk/>
          <pc:sldMk cId="2243294666" sldId="394"/>
        </pc:sldMkLst>
        <pc:spChg chg="mod">
          <ac:chgData name="Andrey Guskov" userId="b248e35349e538ee" providerId="LiveId" clId="{7B470870-67A0-4A2E-AF85-294420497D03}" dt="2022-05-26T08:13:39.098" v="7314" actId="14100"/>
          <ac:spMkLst>
            <pc:docMk/>
            <pc:sldMk cId="2243294666" sldId="394"/>
            <ac:spMk id="2" creationId="{801FBDDB-5221-244C-4A11-FB3AA0C18BFD}"/>
          </ac:spMkLst>
        </pc:spChg>
        <pc:spChg chg="del">
          <ac:chgData name="Andrey Guskov" userId="b248e35349e538ee" providerId="LiveId" clId="{7B470870-67A0-4A2E-AF85-294420497D03}" dt="2022-05-26T07:00:31.238" v="6484" actId="478"/>
          <ac:spMkLst>
            <pc:docMk/>
            <pc:sldMk cId="2243294666" sldId="394"/>
            <ac:spMk id="3" creationId="{A9DE63A3-55A8-40A5-9105-E663585208DB}"/>
          </ac:spMkLst>
        </pc:spChg>
        <pc:spChg chg="add mod">
          <ac:chgData name="Andrey Guskov" userId="b248e35349e538ee" providerId="LiveId" clId="{7B470870-67A0-4A2E-AF85-294420497D03}" dt="2022-05-26T08:06:06.207" v="7201" actId="1035"/>
          <ac:spMkLst>
            <pc:docMk/>
            <pc:sldMk cId="2243294666" sldId="394"/>
            <ac:spMk id="4" creationId="{DDFEBC1D-1E20-3C64-E8CB-D0916CCAE41C}"/>
          </ac:spMkLst>
        </pc:spChg>
        <pc:spChg chg="add mod">
          <ac:chgData name="Andrey Guskov" userId="b248e35349e538ee" providerId="LiveId" clId="{7B470870-67A0-4A2E-AF85-294420497D03}" dt="2022-05-26T08:06:06.207" v="7201" actId="1035"/>
          <ac:spMkLst>
            <pc:docMk/>
            <pc:sldMk cId="2243294666" sldId="394"/>
            <ac:spMk id="5" creationId="{E761B1F1-5938-F99B-A18D-1E4B0740895F}"/>
          </ac:spMkLst>
        </pc:spChg>
        <pc:spChg chg="add mod">
          <ac:chgData name="Andrey Guskov" userId="b248e35349e538ee" providerId="LiveId" clId="{7B470870-67A0-4A2E-AF85-294420497D03}" dt="2022-05-26T08:06:06.207" v="7201" actId="1035"/>
          <ac:spMkLst>
            <pc:docMk/>
            <pc:sldMk cId="2243294666" sldId="394"/>
            <ac:spMk id="7" creationId="{3EAFCF2E-7AAE-B3F9-8A01-E8AB8A9EF490}"/>
          </ac:spMkLst>
        </pc:spChg>
        <pc:spChg chg="add mod">
          <ac:chgData name="Andrey Guskov" userId="b248e35349e538ee" providerId="LiveId" clId="{7B470870-67A0-4A2E-AF85-294420497D03}" dt="2022-05-26T08:06:06.207" v="7201" actId="1035"/>
          <ac:spMkLst>
            <pc:docMk/>
            <pc:sldMk cId="2243294666" sldId="394"/>
            <ac:spMk id="9" creationId="{8D5187E5-65BB-013A-5A5D-5011E7D715B5}"/>
          </ac:spMkLst>
        </pc:spChg>
        <pc:spChg chg="add mod">
          <ac:chgData name="Andrey Guskov" userId="b248e35349e538ee" providerId="LiveId" clId="{7B470870-67A0-4A2E-AF85-294420497D03}" dt="2022-05-26T08:06:06.207" v="7201" actId="1035"/>
          <ac:spMkLst>
            <pc:docMk/>
            <pc:sldMk cId="2243294666" sldId="394"/>
            <ac:spMk id="11" creationId="{780DD089-823A-A51D-1C66-5590C6B881F9}"/>
          </ac:spMkLst>
        </pc:spChg>
        <pc:spChg chg="add mod">
          <ac:chgData name="Andrey Guskov" userId="b248e35349e538ee" providerId="LiveId" clId="{7B470870-67A0-4A2E-AF85-294420497D03}" dt="2022-05-26T08:37:55.995" v="7605" actId="14100"/>
          <ac:spMkLst>
            <pc:docMk/>
            <pc:sldMk cId="2243294666" sldId="394"/>
            <ac:spMk id="13" creationId="{7804127B-725F-AE0F-9864-7F9B6967E887}"/>
          </ac:spMkLst>
        </pc:spChg>
        <pc:spChg chg="add mod">
          <ac:chgData name="Andrey Guskov" userId="b248e35349e538ee" providerId="LiveId" clId="{7B470870-67A0-4A2E-AF85-294420497D03}" dt="2022-05-26T08:38:03.096" v="7606" actId="1076"/>
          <ac:spMkLst>
            <pc:docMk/>
            <pc:sldMk cId="2243294666" sldId="394"/>
            <ac:spMk id="15" creationId="{D9122BA3-1E34-3A37-1D5E-06FD70DAB65C}"/>
          </ac:spMkLst>
        </pc:spChg>
        <pc:spChg chg="add mod">
          <ac:chgData name="Andrey Guskov" userId="b248e35349e538ee" providerId="LiveId" clId="{7B470870-67A0-4A2E-AF85-294420497D03}" dt="2022-05-26T08:37:54.238" v="7604" actId="14100"/>
          <ac:spMkLst>
            <pc:docMk/>
            <pc:sldMk cId="2243294666" sldId="394"/>
            <ac:spMk id="17" creationId="{79D357F2-8BA5-BB39-6D13-C650A5A84EA2}"/>
          </ac:spMkLst>
        </pc:spChg>
        <pc:spChg chg="add mod">
          <ac:chgData name="Andrey Guskov" userId="b248e35349e538ee" providerId="LiveId" clId="{7B470870-67A0-4A2E-AF85-294420497D03}" dt="2022-05-26T08:26:35.039" v="7460" actId="207"/>
          <ac:spMkLst>
            <pc:docMk/>
            <pc:sldMk cId="2243294666" sldId="394"/>
            <ac:spMk id="19" creationId="{D55744D6-6326-3643-0130-3CC81AE76457}"/>
          </ac:spMkLst>
        </pc:spChg>
        <pc:spChg chg="add mod">
          <ac:chgData name="Andrey Guskov" userId="b248e35349e538ee" providerId="LiveId" clId="{7B470870-67A0-4A2E-AF85-294420497D03}" dt="2022-05-26T08:33:11.679" v="7508" actId="1076"/>
          <ac:spMkLst>
            <pc:docMk/>
            <pc:sldMk cId="2243294666" sldId="394"/>
            <ac:spMk id="20" creationId="{A585C68E-4C71-8E9B-51EC-ED00FA8CE54F}"/>
          </ac:spMkLst>
        </pc:spChg>
        <pc:spChg chg="add mod">
          <ac:chgData name="Andrey Guskov" userId="b248e35349e538ee" providerId="LiveId" clId="{7B470870-67A0-4A2E-AF85-294420497D03}" dt="2022-05-26T08:43:47.289" v="7734" actId="14100"/>
          <ac:spMkLst>
            <pc:docMk/>
            <pc:sldMk cId="2243294666" sldId="394"/>
            <ac:spMk id="22" creationId="{B8779194-E3E5-A836-826E-3C265D9803C4}"/>
          </ac:spMkLst>
        </pc:spChg>
        <pc:spChg chg="add mod">
          <ac:chgData name="Andrey Guskov" userId="b248e35349e538ee" providerId="LiveId" clId="{7B470870-67A0-4A2E-AF85-294420497D03}" dt="2022-05-26T08:34:00.988" v="7518" actId="14100"/>
          <ac:spMkLst>
            <pc:docMk/>
            <pc:sldMk cId="2243294666" sldId="394"/>
            <ac:spMk id="24" creationId="{668B4C58-D123-39D7-DE64-8B342B4B419F}"/>
          </ac:spMkLst>
        </pc:spChg>
        <pc:spChg chg="add mod">
          <ac:chgData name="Andrey Guskov" userId="b248e35349e538ee" providerId="LiveId" clId="{7B470870-67A0-4A2E-AF85-294420497D03}" dt="2022-05-26T08:33:39.435" v="7513" actId="1076"/>
          <ac:spMkLst>
            <pc:docMk/>
            <pc:sldMk cId="2243294666" sldId="394"/>
            <ac:spMk id="26" creationId="{D91C99A7-994E-C21E-9C96-750752E7257E}"/>
          </ac:spMkLst>
        </pc:spChg>
        <pc:spChg chg="add mod">
          <ac:chgData name="Andrey Guskov" userId="b248e35349e538ee" providerId="LiveId" clId="{7B470870-67A0-4A2E-AF85-294420497D03}" dt="2022-05-26T08:33:55.236" v="7516" actId="14100"/>
          <ac:spMkLst>
            <pc:docMk/>
            <pc:sldMk cId="2243294666" sldId="394"/>
            <ac:spMk id="28" creationId="{183BF39D-EC06-8056-AC17-85C820EA0CE3}"/>
          </ac:spMkLst>
        </pc:spChg>
        <pc:spChg chg="add mod">
          <ac:chgData name="Andrey Guskov" userId="b248e35349e538ee" providerId="LiveId" clId="{7B470870-67A0-4A2E-AF85-294420497D03}" dt="2022-05-26T08:38:48.985" v="7612" actId="1076"/>
          <ac:spMkLst>
            <pc:docMk/>
            <pc:sldMk cId="2243294666" sldId="394"/>
            <ac:spMk id="30" creationId="{C2C4ED5D-AB80-3111-E7EE-CCD3090C9663}"/>
          </ac:spMkLst>
        </pc:spChg>
        <pc:spChg chg="add mod">
          <ac:chgData name="Andrey Guskov" userId="b248e35349e538ee" providerId="LiveId" clId="{7B470870-67A0-4A2E-AF85-294420497D03}" dt="2022-05-26T08:28:05.973" v="7475" actId="14100"/>
          <ac:spMkLst>
            <pc:docMk/>
            <pc:sldMk cId="2243294666" sldId="394"/>
            <ac:spMk id="32" creationId="{C56F24FF-7BAB-1685-CB9B-6C40C569E7A2}"/>
          </ac:spMkLst>
        </pc:spChg>
        <pc:spChg chg="add mod">
          <ac:chgData name="Andrey Guskov" userId="b248e35349e538ee" providerId="LiveId" clId="{7B470870-67A0-4A2E-AF85-294420497D03}" dt="2022-05-26T08:33:49.227" v="7514" actId="408"/>
          <ac:spMkLst>
            <pc:docMk/>
            <pc:sldMk cId="2243294666" sldId="394"/>
            <ac:spMk id="34" creationId="{436CB635-47F4-58D0-FC5E-618E36223421}"/>
          </ac:spMkLst>
        </pc:spChg>
        <pc:spChg chg="add del">
          <ac:chgData name="Andrey Guskov" userId="b248e35349e538ee" providerId="LiveId" clId="{7B470870-67A0-4A2E-AF85-294420497D03}" dt="2022-05-26T08:05:31.918" v="7177" actId="478"/>
          <ac:spMkLst>
            <pc:docMk/>
            <pc:sldMk cId="2243294666" sldId="394"/>
            <ac:spMk id="38" creationId="{2A072ADA-2B75-6A9A-8597-DE296576C2CC}"/>
          </ac:spMkLst>
        </pc:spChg>
        <pc:spChg chg="add del mod">
          <ac:chgData name="Andrey Guskov" userId="b248e35349e538ee" providerId="LiveId" clId="{7B470870-67A0-4A2E-AF85-294420497D03}" dt="2022-05-26T08:04:42.246" v="7163" actId="478"/>
          <ac:spMkLst>
            <pc:docMk/>
            <pc:sldMk cId="2243294666" sldId="394"/>
            <ac:spMk id="40" creationId="{3F239728-AE65-5D67-7565-2C1B82822738}"/>
          </ac:spMkLst>
        </pc:spChg>
        <pc:spChg chg="add del mod">
          <ac:chgData name="Andrey Guskov" userId="b248e35349e538ee" providerId="LiveId" clId="{7B470870-67A0-4A2E-AF85-294420497D03}" dt="2022-05-26T08:05:32.702" v="7178" actId="478"/>
          <ac:spMkLst>
            <pc:docMk/>
            <pc:sldMk cId="2243294666" sldId="394"/>
            <ac:spMk id="42" creationId="{2738A817-96BC-0BC3-7F26-93219DDAA1FA}"/>
          </ac:spMkLst>
        </pc:spChg>
        <pc:spChg chg="add del mod">
          <ac:chgData name="Andrey Guskov" userId="b248e35349e538ee" providerId="LiveId" clId="{7B470870-67A0-4A2E-AF85-294420497D03}" dt="2022-05-26T08:05:33.975" v="7179" actId="478"/>
          <ac:spMkLst>
            <pc:docMk/>
            <pc:sldMk cId="2243294666" sldId="394"/>
            <ac:spMk id="44" creationId="{5720C9CB-BA0A-5FDE-E5CC-0B52F7738AF4}"/>
          </ac:spMkLst>
        </pc:spChg>
        <pc:spChg chg="add mod">
          <ac:chgData name="Andrey Guskov" userId="b248e35349e538ee" providerId="LiveId" clId="{7B470870-67A0-4A2E-AF85-294420497D03}" dt="2022-05-26T08:06:06.207" v="7201" actId="1035"/>
          <ac:spMkLst>
            <pc:docMk/>
            <pc:sldMk cId="2243294666" sldId="394"/>
            <ac:spMk id="46" creationId="{5FD4CB0D-CC92-A442-CC8D-44E58B02B1DF}"/>
          </ac:spMkLst>
        </pc:spChg>
        <pc:spChg chg="add mod">
          <ac:chgData name="Andrey Guskov" userId="b248e35349e538ee" providerId="LiveId" clId="{7B470870-67A0-4A2E-AF85-294420497D03}" dt="2022-05-26T08:06:06.207" v="7201" actId="1035"/>
          <ac:spMkLst>
            <pc:docMk/>
            <pc:sldMk cId="2243294666" sldId="394"/>
            <ac:spMk id="48" creationId="{53E72F4F-A005-2F92-06A2-728A9D4BD0EE}"/>
          </ac:spMkLst>
        </pc:spChg>
        <pc:spChg chg="add mod">
          <ac:chgData name="Andrey Guskov" userId="b248e35349e538ee" providerId="LiveId" clId="{7B470870-67A0-4A2E-AF85-294420497D03}" dt="2022-05-26T08:06:06.207" v="7201" actId="1035"/>
          <ac:spMkLst>
            <pc:docMk/>
            <pc:sldMk cId="2243294666" sldId="394"/>
            <ac:spMk id="50" creationId="{58CA21B3-A26C-2C46-07A9-F8506AD2DE24}"/>
          </ac:spMkLst>
        </pc:spChg>
        <pc:spChg chg="add mod">
          <ac:chgData name="Andrey Guskov" userId="b248e35349e538ee" providerId="LiveId" clId="{7B470870-67A0-4A2E-AF85-294420497D03}" dt="2022-05-26T08:06:06.207" v="7201" actId="1035"/>
          <ac:spMkLst>
            <pc:docMk/>
            <pc:sldMk cId="2243294666" sldId="394"/>
            <ac:spMk id="52" creationId="{8311537A-651F-92A7-5700-E516CCD648A0}"/>
          </ac:spMkLst>
        </pc:spChg>
        <pc:spChg chg="add mod">
          <ac:chgData name="Andrey Guskov" userId="b248e35349e538ee" providerId="LiveId" clId="{7B470870-67A0-4A2E-AF85-294420497D03}" dt="2022-05-26T08:11:45.542" v="7242" actId="1076"/>
          <ac:spMkLst>
            <pc:docMk/>
            <pc:sldMk cId="2243294666" sldId="394"/>
            <ac:spMk id="75" creationId="{CE0AF052-9A8D-51AA-EE28-CC0A02D1EF9A}"/>
          </ac:spMkLst>
        </pc:spChg>
        <pc:spChg chg="add mod">
          <ac:chgData name="Andrey Guskov" userId="b248e35349e538ee" providerId="LiveId" clId="{7B470870-67A0-4A2E-AF85-294420497D03}" dt="2022-05-26T08:34:10.538" v="7519" actId="1076"/>
          <ac:spMkLst>
            <pc:docMk/>
            <pc:sldMk cId="2243294666" sldId="394"/>
            <ac:spMk id="77" creationId="{BEC57D9C-D4F0-092A-C4DB-DB24E75E8918}"/>
          </ac:spMkLst>
        </pc:spChg>
        <pc:spChg chg="add mod">
          <ac:chgData name="Andrey Guskov" userId="b248e35349e538ee" providerId="LiveId" clId="{7B470870-67A0-4A2E-AF85-294420497D03}" dt="2022-05-26T08:33:49.227" v="7514" actId="408"/>
          <ac:spMkLst>
            <pc:docMk/>
            <pc:sldMk cId="2243294666" sldId="394"/>
            <ac:spMk id="79" creationId="{6697146F-9892-44DC-130A-D83A56FE6DDB}"/>
          </ac:spMkLst>
        </pc:spChg>
        <pc:spChg chg="add mod">
          <ac:chgData name="Andrey Guskov" userId="b248e35349e538ee" providerId="LiveId" clId="{7B470870-67A0-4A2E-AF85-294420497D03}" dt="2022-05-26T08:39:14.496" v="7616" actId="1076"/>
          <ac:spMkLst>
            <pc:docMk/>
            <pc:sldMk cId="2243294666" sldId="394"/>
            <ac:spMk id="81" creationId="{782F05E2-659E-E529-EB5B-857765C2E9D0}"/>
          </ac:spMkLst>
        </pc:spChg>
        <pc:spChg chg="add mod">
          <ac:chgData name="Andrey Guskov" userId="b248e35349e538ee" providerId="LiveId" clId="{7B470870-67A0-4A2E-AF85-294420497D03}" dt="2022-05-26T08:39:05.176" v="7613" actId="1076"/>
          <ac:spMkLst>
            <pc:docMk/>
            <pc:sldMk cId="2243294666" sldId="394"/>
            <ac:spMk id="83" creationId="{D8ECE573-5BF4-697F-D88E-FE1573981BA1}"/>
          </ac:spMkLst>
        </pc:spChg>
        <pc:spChg chg="add mod">
          <ac:chgData name="Andrey Guskov" userId="b248e35349e538ee" providerId="LiveId" clId="{7B470870-67A0-4A2E-AF85-294420497D03}" dt="2022-05-26T08:39:18.974" v="7617" actId="1076"/>
          <ac:spMkLst>
            <pc:docMk/>
            <pc:sldMk cId="2243294666" sldId="394"/>
            <ac:spMk id="85" creationId="{863DF1E8-4C87-8924-148D-73372025BA12}"/>
          </ac:spMkLst>
        </pc:spChg>
        <pc:spChg chg="add mod">
          <ac:chgData name="Andrey Guskov" userId="b248e35349e538ee" providerId="LiveId" clId="{7B470870-67A0-4A2E-AF85-294420497D03}" dt="2022-05-26T08:39:22.805" v="7618" actId="1076"/>
          <ac:spMkLst>
            <pc:docMk/>
            <pc:sldMk cId="2243294666" sldId="394"/>
            <ac:spMk id="87" creationId="{ABC75CF8-E8A7-A831-3A07-964E5610B9E8}"/>
          </ac:spMkLst>
        </pc:spChg>
        <pc:spChg chg="add mod">
          <ac:chgData name="Andrey Guskov" userId="b248e35349e538ee" providerId="LiveId" clId="{7B470870-67A0-4A2E-AF85-294420497D03}" dt="2022-05-26T08:39:09.519" v="7615" actId="1076"/>
          <ac:spMkLst>
            <pc:docMk/>
            <pc:sldMk cId="2243294666" sldId="394"/>
            <ac:spMk id="89" creationId="{F938D9C6-8708-33C4-DBF8-A2060B32ACD8}"/>
          </ac:spMkLst>
        </pc:spChg>
        <pc:spChg chg="add mod">
          <ac:chgData name="Andrey Guskov" userId="b248e35349e538ee" providerId="LiveId" clId="{7B470870-67A0-4A2E-AF85-294420497D03}" dt="2022-05-26T08:27:44.901" v="7470" actId="1076"/>
          <ac:spMkLst>
            <pc:docMk/>
            <pc:sldMk cId="2243294666" sldId="394"/>
            <ac:spMk id="91" creationId="{70C24615-A97E-742F-57FD-EF31DBB83F22}"/>
          </ac:spMkLst>
        </pc:spChg>
        <pc:spChg chg="add mod">
          <ac:chgData name="Andrey Guskov" userId="b248e35349e538ee" providerId="LiveId" clId="{7B470870-67A0-4A2E-AF85-294420497D03}" dt="2022-05-26T08:38:29.546" v="7609" actId="1076"/>
          <ac:spMkLst>
            <pc:docMk/>
            <pc:sldMk cId="2243294666" sldId="394"/>
            <ac:spMk id="93" creationId="{DDD5BBDE-60D6-D6CB-0A45-3A5A2317BE03}"/>
          </ac:spMkLst>
        </pc:spChg>
        <pc:spChg chg="add mod">
          <ac:chgData name="Andrey Guskov" userId="b248e35349e538ee" providerId="LiveId" clId="{7B470870-67A0-4A2E-AF85-294420497D03}" dt="2022-05-26T08:36:21.739" v="7565" actId="1076"/>
          <ac:spMkLst>
            <pc:docMk/>
            <pc:sldMk cId="2243294666" sldId="394"/>
            <ac:spMk id="95" creationId="{33E95D7E-F205-9A95-F42A-E5A9ECA8D8B1}"/>
          </ac:spMkLst>
        </pc:spChg>
        <pc:spChg chg="add mod">
          <ac:chgData name="Andrey Guskov" userId="b248e35349e538ee" providerId="LiveId" clId="{7B470870-67A0-4A2E-AF85-294420497D03}" dt="2022-05-26T08:37:19.864" v="7603" actId="14100"/>
          <ac:spMkLst>
            <pc:docMk/>
            <pc:sldMk cId="2243294666" sldId="394"/>
            <ac:spMk id="97" creationId="{0DA13194-8E04-A5C4-E193-055689AA9E36}"/>
          </ac:spMkLst>
        </pc:spChg>
        <pc:spChg chg="add mod">
          <ac:chgData name="Andrey Guskov" userId="b248e35349e538ee" providerId="LiveId" clId="{7B470870-67A0-4A2E-AF85-294420497D03}" dt="2022-05-26T08:37:13.869" v="7601" actId="14100"/>
          <ac:spMkLst>
            <pc:docMk/>
            <pc:sldMk cId="2243294666" sldId="394"/>
            <ac:spMk id="99" creationId="{21D6484C-4487-DCBE-165C-01C6779B6BAE}"/>
          </ac:spMkLst>
        </pc:spChg>
        <pc:spChg chg="add mod">
          <ac:chgData name="Andrey Guskov" userId="b248e35349e538ee" providerId="LiveId" clId="{7B470870-67A0-4A2E-AF85-294420497D03}" dt="2022-05-26T08:37:15.257" v="7602" actId="1076"/>
          <ac:spMkLst>
            <pc:docMk/>
            <pc:sldMk cId="2243294666" sldId="394"/>
            <ac:spMk id="101" creationId="{6FF7B590-3446-3164-8F4A-FCD2E1D2058D}"/>
          </ac:spMkLst>
        </pc:spChg>
        <pc:spChg chg="add mod">
          <ac:chgData name="Andrey Guskov" userId="b248e35349e538ee" providerId="LiveId" clId="{7B470870-67A0-4A2E-AF85-294420497D03}" dt="2022-05-26T08:43:42.851" v="7733" actId="14100"/>
          <ac:spMkLst>
            <pc:docMk/>
            <pc:sldMk cId="2243294666" sldId="394"/>
            <ac:spMk id="103" creationId="{4E4AE8FE-ABFC-73CC-EB18-12F39A3308C4}"/>
          </ac:spMkLst>
        </pc:spChg>
        <pc:spChg chg="add mod">
          <ac:chgData name="Andrey Guskov" userId="b248e35349e538ee" providerId="LiveId" clId="{7B470870-67A0-4A2E-AF85-294420497D03}" dt="2022-05-26T08:49:53.931" v="7800" actId="20577"/>
          <ac:spMkLst>
            <pc:docMk/>
            <pc:sldMk cId="2243294666" sldId="394"/>
            <ac:spMk id="105" creationId="{700241A7-D164-7EEF-7023-7ECF12008038}"/>
          </ac:spMkLst>
        </pc:spChg>
        <pc:spChg chg="add mod">
          <ac:chgData name="Andrey Guskov" userId="b248e35349e538ee" providerId="LiveId" clId="{7B470870-67A0-4A2E-AF85-294420497D03}" dt="2022-05-26T08:50:13.773" v="7809" actId="20577"/>
          <ac:spMkLst>
            <pc:docMk/>
            <pc:sldMk cId="2243294666" sldId="394"/>
            <ac:spMk id="107" creationId="{2515689A-902D-3176-4709-DA012EFC6F09}"/>
          </ac:spMkLst>
        </pc:spChg>
        <pc:picChg chg="add mod">
          <ac:chgData name="Andrey Guskov" userId="b248e35349e538ee" providerId="LiveId" clId="{7B470870-67A0-4A2E-AF85-294420497D03}" dt="2022-05-26T10:08:35.019" v="7835"/>
          <ac:picMkLst>
            <pc:docMk/>
            <pc:sldMk cId="2243294666" sldId="394"/>
            <ac:picMk id="109" creationId="{E50435AE-1A9D-BB90-81CE-20ACB4D90350}"/>
          </ac:picMkLst>
        </pc:picChg>
        <pc:cxnChg chg="add del">
          <ac:chgData name="Andrey Guskov" userId="b248e35349e538ee" providerId="LiveId" clId="{7B470870-67A0-4A2E-AF85-294420497D03}" dt="2022-05-26T08:03:25.311" v="7136" actId="478"/>
          <ac:cxnSpMkLst>
            <pc:docMk/>
            <pc:sldMk cId="2243294666" sldId="394"/>
            <ac:cxnSpMk id="36" creationId="{E2FE4D8E-D57C-6887-A896-35B24772CAEE}"/>
          </ac:cxnSpMkLst>
        </pc:cxnChg>
        <pc:cxnChg chg="add mod">
          <ac:chgData name="Andrey Guskov" userId="b248e35349e538ee" providerId="LiveId" clId="{7B470870-67A0-4A2E-AF85-294420497D03}" dt="2022-05-26T08:06:06.207" v="7201" actId="1035"/>
          <ac:cxnSpMkLst>
            <pc:docMk/>
            <pc:sldMk cId="2243294666" sldId="394"/>
            <ac:cxnSpMk id="54" creationId="{5F5FAABF-49CB-52DC-DFA1-4984D41C2265}"/>
          </ac:cxnSpMkLst>
        </pc:cxnChg>
        <pc:cxnChg chg="add del mod">
          <ac:chgData name="Andrey Guskov" userId="b248e35349e538ee" providerId="LiveId" clId="{7B470870-67A0-4A2E-AF85-294420497D03}" dt="2022-05-26T08:05:18.388" v="7170" actId="11529"/>
          <ac:cxnSpMkLst>
            <pc:docMk/>
            <pc:sldMk cId="2243294666" sldId="394"/>
            <ac:cxnSpMk id="56" creationId="{8712A7F2-F8AE-5542-34F7-6D0144E8546E}"/>
          </ac:cxnSpMkLst>
        </pc:cxnChg>
        <pc:cxnChg chg="add mod">
          <ac:chgData name="Andrey Guskov" userId="b248e35349e538ee" providerId="LiveId" clId="{7B470870-67A0-4A2E-AF85-294420497D03}" dt="2022-05-26T08:06:06.207" v="7201" actId="1035"/>
          <ac:cxnSpMkLst>
            <pc:docMk/>
            <pc:sldMk cId="2243294666" sldId="394"/>
            <ac:cxnSpMk id="58" creationId="{7A69C92F-AFB8-D0E0-96F8-E1249A3107A5}"/>
          </ac:cxnSpMkLst>
        </pc:cxnChg>
        <pc:cxnChg chg="add mod">
          <ac:chgData name="Andrey Guskov" userId="b248e35349e538ee" providerId="LiveId" clId="{7B470870-67A0-4A2E-AF85-294420497D03}" dt="2022-05-26T08:06:06.207" v="7201" actId="1035"/>
          <ac:cxnSpMkLst>
            <pc:docMk/>
            <pc:sldMk cId="2243294666" sldId="394"/>
            <ac:cxnSpMk id="62" creationId="{F125127E-27D8-BADB-7F5A-316C59422710}"/>
          </ac:cxnSpMkLst>
        </pc:cxnChg>
        <pc:cxnChg chg="add mod">
          <ac:chgData name="Andrey Guskov" userId="b248e35349e538ee" providerId="LiveId" clId="{7B470870-67A0-4A2E-AF85-294420497D03}" dt="2022-05-26T08:06:06.207" v="7201" actId="1035"/>
          <ac:cxnSpMkLst>
            <pc:docMk/>
            <pc:sldMk cId="2243294666" sldId="394"/>
            <ac:cxnSpMk id="66" creationId="{D5774F12-F06D-9C1C-A448-CBB9B5CB1382}"/>
          </ac:cxnSpMkLst>
        </pc:cxnChg>
        <pc:cxnChg chg="add del">
          <ac:chgData name="Andrey Guskov" userId="b248e35349e538ee" providerId="LiveId" clId="{7B470870-67A0-4A2E-AF85-294420497D03}" dt="2022-05-26T08:06:00.185" v="7185" actId="478"/>
          <ac:cxnSpMkLst>
            <pc:docMk/>
            <pc:sldMk cId="2243294666" sldId="394"/>
            <ac:cxnSpMk id="70" creationId="{095A62BB-8264-B308-CF79-1750B2C0EFEE}"/>
          </ac:cxnSpMkLst>
        </pc:cxnChg>
        <pc:cxnChg chg="add mod ord">
          <ac:chgData name="Andrey Guskov" userId="b248e35349e538ee" providerId="LiveId" clId="{7B470870-67A0-4A2E-AF85-294420497D03}" dt="2022-05-26T08:07:51.157" v="7207" actId="14100"/>
          <ac:cxnSpMkLst>
            <pc:docMk/>
            <pc:sldMk cId="2243294666" sldId="394"/>
            <ac:cxnSpMk id="72" creationId="{558C80A7-BC3B-D48F-AAA8-6BBA20C93929}"/>
          </ac:cxnSpMkLst>
        </pc:cxnChg>
      </pc:sldChg>
      <pc:sldChg chg="addSp delSp modSp add mod">
        <pc:chgData name="Andrey Guskov" userId="b248e35349e538ee" providerId="LiveId" clId="{7B470870-67A0-4A2E-AF85-294420497D03}" dt="2022-05-26T10:53:07.617" v="7916" actId="1076"/>
        <pc:sldMkLst>
          <pc:docMk/>
          <pc:sldMk cId="39133347" sldId="395"/>
        </pc:sldMkLst>
        <pc:spChg chg="mod">
          <ac:chgData name="Andrey Guskov" userId="b248e35349e538ee" providerId="LiveId" clId="{7B470870-67A0-4A2E-AF85-294420497D03}" dt="2022-05-26T10:26:40.659" v="7913" actId="20577"/>
          <ac:spMkLst>
            <pc:docMk/>
            <pc:sldMk cId="39133347" sldId="395"/>
            <ac:spMk id="2" creationId="{3515FF75-F408-79B9-1EC8-A694D680D121}"/>
          </ac:spMkLst>
        </pc:spChg>
        <pc:spChg chg="del">
          <ac:chgData name="Andrey Guskov" userId="b248e35349e538ee" providerId="LiveId" clId="{7B470870-67A0-4A2E-AF85-294420497D03}" dt="2022-05-26T10:53:05.851" v="7915"/>
          <ac:spMkLst>
            <pc:docMk/>
            <pc:sldMk cId="39133347" sldId="395"/>
            <ac:spMk id="3" creationId="{B6FEB730-7D5A-6532-DD0C-16B62A1B4B93}"/>
          </ac:spMkLst>
        </pc:spChg>
        <pc:picChg chg="add mod">
          <ac:chgData name="Andrey Guskov" userId="b248e35349e538ee" providerId="LiveId" clId="{7B470870-67A0-4A2E-AF85-294420497D03}" dt="2022-05-26T10:52:56.848" v="7914"/>
          <ac:picMkLst>
            <pc:docMk/>
            <pc:sldMk cId="39133347" sldId="395"/>
            <ac:picMk id="4" creationId="{63F0C759-7965-BC42-01D2-A633D4ACD7E1}"/>
          </ac:picMkLst>
        </pc:picChg>
        <pc:picChg chg="add mod">
          <ac:chgData name="Andrey Guskov" userId="b248e35349e538ee" providerId="LiveId" clId="{7B470870-67A0-4A2E-AF85-294420497D03}" dt="2022-05-26T10:52:56.848" v="7914"/>
          <ac:picMkLst>
            <pc:docMk/>
            <pc:sldMk cId="39133347" sldId="395"/>
            <ac:picMk id="5" creationId="{B836DD80-518E-A732-1DE5-138A964B2C88}"/>
          </ac:picMkLst>
        </pc:picChg>
        <pc:picChg chg="add mod">
          <ac:chgData name="Andrey Guskov" userId="b248e35349e538ee" providerId="LiveId" clId="{7B470870-67A0-4A2E-AF85-294420497D03}" dt="2022-05-26T10:52:56.848" v="7914"/>
          <ac:picMkLst>
            <pc:docMk/>
            <pc:sldMk cId="39133347" sldId="395"/>
            <ac:picMk id="6" creationId="{B765695F-F869-75F6-56DD-C0B9CB536419}"/>
          </ac:picMkLst>
        </pc:picChg>
        <pc:picChg chg="add mod">
          <ac:chgData name="Andrey Guskov" userId="b248e35349e538ee" providerId="LiveId" clId="{7B470870-67A0-4A2E-AF85-294420497D03}" dt="2022-05-26T10:52:56.848" v="7914"/>
          <ac:picMkLst>
            <pc:docMk/>
            <pc:sldMk cId="39133347" sldId="395"/>
            <ac:picMk id="7" creationId="{440CEC86-D73F-4D68-B810-3DC37E364123}"/>
          </ac:picMkLst>
        </pc:picChg>
        <pc:picChg chg="add mod">
          <ac:chgData name="Andrey Guskov" userId="b248e35349e538ee" providerId="LiveId" clId="{7B470870-67A0-4A2E-AF85-294420497D03}" dt="2022-05-26T10:52:56.848" v="7914"/>
          <ac:picMkLst>
            <pc:docMk/>
            <pc:sldMk cId="39133347" sldId="395"/>
            <ac:picMk id="8" creationId="{7AF39AE6-0B69-C54B-2F99-E83C88669331}"/>
          </ac:picMkLst>
        </pc:picChg>
        <pc:picChg chg="add mod">
          <ac:chgData name="Andrey Guskov" userId="b248e35349e538ee" providerId="LiveId" clId="{7B470870-67A0-4A2E-AF85-294420497D03}" dt="2022-05-26T10:53:07.617" v="7916" actId="1076"/>
          <ac:picMkLst>
            <pc:docMk/>
            <pc:sldMk cId="39133347" sldId="395"/>
            <ac:picMk id="9" creationId="{4CC1965E-B106-DFB4-3B4F-012FE71615BC}"/>
          </ac:picMkLst>
        </pc:picChg>
      </pc:sldChg>
      <pc:sldChg chg="add">
        <pc:chgData name="Andrey Guskov" userId="b248e35349e538ee" providerId="LiveId" clId="{7B470870-67A0-4A2E-AF85-294420497D03}" dt="2022-05-26T10:26:23.510" v="7879"/>
        <pc:sldMkLst>
          <pc:docMk/>
          <pc:sldMk cId="177844241" sldId="396"/>
        </pc:sldMkLst>
      </pc:sldChg>
    </pc:docChg>
  </pc:docChgLst>
  <pc:docChgLst>
    <pc:chgData name="Andrey Guskov" userId="b248e35349e538ee" providerId="LiveId" clId="{0D03A345-6FE3-4282-9EE8-9BD9A042A36C}"/>
    <pc:docChg chg="undo redo custSel addSld delSld modSld">
      <pc:chgData name="Andrey Guskov" userId="b248e35349e538ee" providerId="LiveId" clId="{0D03A345-6FE3-4282-9EE8-9BD9A042A36C}" dt="2022-07-06T06:48:16.277" v="1005" actId="14100"/>
      <pc:docMkLst>
        <pc:docMk/>
      </pc:docMkLst>
      <pc:sldChg chg="addSp delSp modSp mod">
        <pc:chgData name="Andrey Guskov" userId="b248e35349e538ee" providerId="LiveId" clId="{0D03A345-6FE3-4282-9EE8-9BD9A042A36C}" dt="2022-07-06T04:19:35.755" v="822" actId="22"/>
        <pc:sldMkLst>
          <pc:docMk/>
          <pc:sldMk cId="549500746" sldId="256"/>
        </pc:sldMkLst>
        <pc:spChg chg="del mod">
          <ac:chgData name="Andrey Guskov" userId="b248e35349e538ee" providerId="LiveId" clId="{0D03A345-6FE3-4282-9EE8-9BD9A042A36C}" dt="2022-07-04T11:17:52.596" v="213" actId="478"/>
          <ac:spMkLst>
            <pc:docMk/>
            <pc:sldMk cId="549500746" sldId="256"/>
            <ac:spMk id="2" creationId="{0DAECBB8-F3D8-F4F1-081E-A6A842B065C7}"/>
          </ac:spMkLst>
        </pc:spChg>
        <pc:spChg chg="del">
          <ac:chgData name="Andrey Guskov" userId="b248e35349e538ee" providerId="LiveId" clId="{0D03A345-6FE3-4282-9EE8-9BD9A042A36C}" dt="2022-07-04T11:17:30.749" v="209" actId="478"/>
          <ac:spMkLst>
            <pc:docMk/>
            <pc:sldMk cId="549500746" sldId="256"/>
            <ac:spMk id="4" creationId="{6FF51491-AFB0-41D5-9AD3-A6C4FD9CD1CE}"/>
          </ac:spMkLst>
        </pc:spChg>
        <pc:spChg chg="add del mod">
          <ac:chgData name="Andrey Guskov" userId="b248e35349e538ee" providerId="LiveId" clId="{0D03A345-6FE3-4282-9EE8-9BD9A042A36C}" dt="2022-07-04T11:17:33.333" v="210" actId="478"/>
          <ac:spMkLst>
            <pc:docMk/>
            <pc:sldMk cId="549500746" sldId="256"/>
            <ac:spMk id="5" creationId="{A7BE9488-6E1B-85AD-4EA6-4929305B49EA}"/>
          </ac:spMkLst>
        </pc:spChg>
        <pc:spChg chg="mod">
          <ac:chgData name="Andrey Guskov" userId="b248e35349e538ee" providerId="LiveId" clId="{0D03A345-6FE3-4282-9EE8-9BD9A042A36C}" dt="2022-07-04T11:54:47.184" v="514" actId="14100"/>
          <ac:spMkLst>
            <pc:docMk/>
            <pc:sldMk cId="549500746" sldId="256"/>
            <ac:spMk id="7" creationId="{2A9FB091-DB46-41D3-8BCB-EE4C19FC4C57}"/>
          </ac:spMkLst>
        </pc:spChg>
        <pc:spChg chg="mod">
          <ac:chgData name="Andrey Guskov" userId="b248e35349e538ee" providerId="LiveId" clId="{0D03A345-6FE3-4282-9EE8-9BD9A042A36C}" dt="2022-07-04T11:21:04.313" v="259" actId="1076"/>
          <ac:spMkLst>
            <pc:docMk/>
            <pc:sldMk cId="549500746" sldId="256"/>
            <ac:spMk id="15" creationId="{B3B35F95-E3B5-EF26-98DC-E196EA09F53B}"/>
          </ac:spMkLst>
        </pc:spChg>
        <pc:grpChg chg="mod">
          <ac:chgData name="Andrey Guskov" userId="b248e35349e538ee" providerId="LiveId" clId="{0D03A345-6FE3-4282-9EE8-9BD9A042A36C}" dt="2022-07-04T11:21:04.313" v="259" actId="1076"/>
          <ac:grpSpMkLst>
            <pc:docMk/>
            <pc:sldMk cId="549500746" sldId="256"/>
            <ac:grpSpMk id="21" creationId="{22E5F70B-3F2E-6DAF-66AA-F4C7A3CDE2C1}"/>
          </ac:grpSpMkLst>
        </pc:grpChg>
        <pc:grpChg chg="mod">
          <ac:chgData name="Andrey Guskov" userId="b248e35349e538ee" providerId="LiveId" clId="{0D03A345-6FE3-4282-9EE8-9BD9A042A36C}" dt="2022-07-04T11:17:42.346" v="212" actId="1076"/>
          <ac:grpSpMkLst>
            <pc:docMk/>
            <pc:sldMk cId="549500746" sldId="256"/>
            <ac:grpSpMk id="49" creationId="{AA1903ED-80AF-3802-E805-A3D9E6869FBA}"/>
          </ac:grpSpMkLst>
        </pc:grpChg>
        <pc:grpChg chg="mod">
          <ac:chgData name="Andrey Guskov" userId="b248e35349e538ee" providerId="LiveId" clId="{0D03A345-6FE3-4282-9EE8-9BD9A042A36C}" dt="2022-07-04T11:17:42.346" v="212" actId="1076"/>
          <ac:grpSpMkLst>
            <pc:docMk/>
            <pc:sldMk cId="549500746" sldId="256"/>
            <ac:grpSpMk id="51" creationId="{F67BA2ED-ACB3-234D-C1D4-B2E2ACAA75F2}"/>
          </ac:grpSpMkLst>
        </pc:grpChg>
        <pc:grpChg chg="mod">
          <ac:chgData name="Andrey Guskov" userId="b248e35349e538ee" providerId="LiveId" clId="{0D03A345-6FE3-4282-9EE8-9BD9A042A36C}" dt="2022-07-04T11:17:42.346" v="212" actId="1076"/>
          <ac:grpSpMkLst>
            <pc:docMk/>
            <pc:sldMk cId="549500746" sldId="256"/>
            <ac:grpSpMk id="53" creationId="{56B43872-7310-E468-5D2E-F556D39D2BC1}"/>
          </ac:grpSpMkLst>
        </pc:grpChg>
        <pc:graphicFrameChg chg="mod modGraphic">
          <ac:chgData name="Andrey Guskov" userId="b248e35349e538ee" providerId="LiveId" clId="{0D03A345-6FE3-4282-9EE8-9BD9A042A36C}" dt="2022-07-04T11:55:23.669" v="534" actId="404"/>
          <ac:graphicFrameMkLst>
            <pc:docMk/>
            <pc:sldMk cId="549500746" sldId="256"/>
            <ac:graphicFrameMk id="6" creationId="{2AF5736B-6B39-4F10-9333-9713014E0706}"/>
          </ac:graphicFrameMkLst>
        </pc:graphicFrameChg>
        <pc:picChg chg="add del">
          <ac:chgData name="Andrey Guskov" userId="b248e35349e538ee" providerId="LiveId" clId="{0D03A345-6FE3-4282-9EE8-9BD9A042A36C}" dt="2022-07-06T04:19:35.755" v="822" actId="22"/>
          <ac:picMkLst>
            <pc:docMk/>
            <pc:sldMk cId="549500746" sldId="256"/>
            <ac:picMk id="2" creationId="{09DEFEBF-51B2-5728-547C-1132D905B7C0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22" creationId="{C9D62F7E-1472-5AE7-0426-718BE5A97B0F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23" creationId="{D71E593F-8FBB-1184-98B2-EDA514A86056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24" creationId="{89A074E1-886B-FE6B-F4EF-92A8AFCC91F1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30" creationId="{2244E5AF-2697-A0AC-277E-554B57E83CC1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33" creationId="{371B12DE-9369-9DF9-B470-348B98E3B11E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34" creationId="{FBC310EC-FE52-3E43-AD95-1E49E9F94532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35" creationId="{92493B0D-596A-5D48-8A39-7E54E17CAFC3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36" creationId="{FE38C4FC-70C9-8792-E1B0-C0329888724F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37" creationId="{32DF3157-4A53-C07A-5267-B225907F416C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39" creationId="{5F4FD075-99A0-80E7-2007-92042E397C86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41" creationId="{2BA0069A-2AD4-D9B5-CBB8-049A6ADFECE0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43" creationId="{DA75AC04-7583-0A6E-EB2C-169CF8E5E3C3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45" creationId="{8A877B07-F1AC-842B-2A97-66AFE0FCA4AA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46" creationId="{A2F7C0CC-9A41-5807-AF34-9580D4F0730F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47" creationId="{FE98A04D-E33F-9776-A84C-BBD4AC97934C}"/>
          </ac:picMkLst>
        </pc:picChg>
        <pc:picChg chg="mod">
          <ac:chgData name="Andrey Guskov" userId="b248e35349e538ee" providerId="LiveId" clId="{0D03A345-6FE3-4282-9EE8-9BD9A042A36C}" dt="2022-07-04T11:21:04.313" v="259" actId="1076"/>
          <ac:picMkLst>
            <pc:docMk/>
            <pc:sldMk cId="549500746" sldId="256"/>
            <ac:picMk id="1028" creationId="{5DB39A9B-B5C8-B328-B77C-5B3C58F0FC88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1030" creationId="{A8970F9B-7765-8A87-9C23-68E324E21DDA}"/>
          </ac:picMkLst>
        </pc:picChg>
        <pc:picChg chg="mod">
          <ac:chgData name="Andrey Guskov" userId="b248e35349e538ee" providerId="LiveId" clId="{0D03A345-6FE3-4282-9EE8-9BD9A042A36C}" dt="2022-07-04T11:17:42.346" v="212" actId="1076"/>
          <ac:picMkLst>
            <pc:docMk/>
            <pc:sldMk cId="549500746" sldId="256"/>
            <ac:picMk id="1036" creationId="{1467A61D-254C-401B-8CB9-0629C11333C4}"/>
          </ac:picMkLst>
        </pc:picChg>
      </pc:sldChg>
      <pc:sldChg chg="modSp mod">
        <pc:chgData name="Andrey Guskov" userId="b248e35349e538ee" providerId="LiveId" clId="{0D03A345-6FE3-4282-9EE8-9BD9A042A36C}" dt="2022-06-28T04:39:59.904" v="28" actId="1076"/>
        <pc:sldMkLst>
          <pc:docMk/>
          <pc:sldMk cId="2144771662" sldId="264"/>
        </pc:sldMkLst>
        <pc:spChg chg="mod">
          <ac:chgData name="Andrey Guskov" userId="b248e35349e538ee" providerId="LiveId" clId="{0D03A345-6FE3-4282-9EE8-9BD9A042A36C}" dt="2022-06-28T04:39:59.904" v="28" actId="1076"/>
          <ac:spMkLst>
            <pc:docMk/>
            <pc:sldMk cId="2144771662" sldId="264"/>
            <ac:spMk id="3" creationId="{0A5EB76D-49CE-4900-B574-B0E1FD875CDA}"/>
          </ac:spMkLst>
        </pc:spChg>
      </pc:sldChg>
      <pc:sldChg chg="addSp delSp modSp mod">
        <pc:chgData name="Andrey Guskov" userId="b248e35349e538ee" providerId="LiveId" clId="{0D03A345-6FE3-4282-9EE8-9BD9A042A36C}" dt="2022-07-06T06:48:16.277" v="1005" actId="14100"/>
        <pc:sldMkLst>
          <pc:docMk/>
          <pc:sldMk cId="1657471682" sldId="393"/>
        </pc:sldMkLst>
        <pc:spChg chg="del">
          <ac:chgData name="Andrey Guskov" userId="b248e35349e538ee" providerId="LiveId" clId="{0D03A345-6FE3-4282-9EE8-9BD9A042A36C}" dt="2022-07-06T04:21:40.382" v="835" actId="478"/>
          <ac:spMkLst>
            <pc:docMk/>
            <pc:sldMk cId="1657471682" sldId="393"/>
            <ac:spMk id="2" creationId="{40406D2B-8547-5B06-9F1C-87F75078676E}"/>
          </ac:spMkLst>
        </pc:spChg>
        <pc:spChg chg="del">
          <ac:chgData name="Andrey Guskov" userId="b248e35349e538ee" providerId="LiveId" clId="{0D03A345-6FE3-4282-9EE8-9BD9A042A36C}" dt="2022-07-06T04:21:51.501" v="837" actId="478"/>
          <ac:spMkLst>
            <pc:docMk/>
            <pc:sldMk cId="1657471682" sldId="393"/>
            <ac:spMk id="3" creationId="{045469D5-0C61-BF40-3122-FC34C0099ED5}"/>
          </ac:spMkLst>
        </pc:spChg>
        <pc:spChg chg="del">
          <ac:chgData name="Andrey Guskov" userId="b248e35349e538ee" providerId="LiveId" clId="{0D03A345-6FE3-4282-9EE8-9BD9A042A36C}" dt="2022-07-06T04:14:08.433" v="671" actId="478"/>
          <ac:spMkLst>
            <pc:docMk/>
            <pc:sldMk cId="1657471682" sldId="393"/>
            <ac:spMk id="5" creationId="{FD04F334-E458-EE3D-CB8B-028382B01814}"/>
          </ac:spMkLst>
        </pc:spChg>
        <pc:spChg chg="add mod">
          <ac:chgData name="Andrey Guskov" userId="b248e35349e538ee" providerId="LiveId" clId="{0D03A345-6FE3-4282-9EE8-9BD9A042A36C}" dt="2022-07-06T06:48:13.103" v="1004" actId="14100"/>
          <ac:spMkLst>
            <pc:docMk/>
            <pc:sldMk cId="1657471682" sldId="393"/>
            <ac:spMk id="7" creationId="{593E9EFB-F083-EEA8-9A64-DCFE7F58FC29}"/>
          </ac:spMkLst>
        </pc:spChg>
        <pc:spChg chg="del">
          <ac:chgData name="Andrey Guskov" userId="b248e35349e538ee" providerId="LiveId" clId="{0D03A345-6FE3-4282-9EE8-9BD9A042A36C}" dt="2022-07-06T04:16:59.695" v="751" actId="478"/>
          <ac:spMkLst>
            <pc:docMk/>
            <pc:sldMk cId="1657471682" sldId="393"/>
            <ac:spMk id="9" creationId="{1E39FA03-95EA-658C-89A9-B4B279BDB2B5}"/>
          </ac:spMkLst>
        </pc:spChg>
        <pc:spChg chg="add del">
          <ac:chgData name="Andrey Guskov" userId="b248e35349e538ee" providerId="LiveId" clId="{0D03A345-6FE3-4282-9EE8-9BD9A042A36C}" dt="2022-06-28T04:25:56.998" v="4" actId="22"/>
          <ac:spMkLst>
            <pc:docMk/>
            <pc:sldMk cId="1657471682" sldId="393"/>
            <ac:spMk id="11" creationId="{4A61C52E-AFFC-8DE1-7DC2-E691E6826F69}"/>
          </ac:spMkLst>
        </pc:spChg>
        <pc:spChg chg="mod">
          <ac:chgData name="Andrey Guskov" userId="b248e35349e538ee" providerId="LiveId" clId="{0D03A345-6FE3-4282-9EE8-9BD9A042A36C}" dt="2022-07-06T04:22:40.934" v="841" actId="1035"/>
          <ac:spMkLst>
            <pc:docMk/>
            <pc:sldMk cId="1657471682" sldId="393"/>
            <ac:spMk id="12" creationId="{373E4579-FB5B-BB83-EC2D-CF4821AD6066}"/>
          </ac:spMkLst>
        </pc:spChg>
        <pc:spChg chg="add del">
          <ac:chgData name="Andrey Guskov" userId="b248e35349e538ee" providerId="LiveId" clId="{0D03A345-6FE3-4282-9EE8-9BD9A042A36C}" dt="2022-06-28T04:25:56.998" v="4" actId="22"/>
          <ac:spMkLst>
            <pc:docMk/>
            <pc:sldMk cId="1657471682" sldId="393"/>
            <ac:spMk id="13" creationId="{6075C2F2-5474-3651-651B-43B3AA2E576F}"/>
          </ac:spMkLst>
        </pc:spChg>
        <pc:spChg chg="add mod">
          <ac:chgData name="Andrey Guskov" userId="b248e35349e538ee" providerId="LiveId" clId="{0D03A345-6FE3-4282-9EE8-9BD9A042A36C}" dt="2022-07-06T06:48:16.277" v="1005" actId="14100"/>
          <ac:spMkLst>
            <pc:docMk/>
            <pc:sldMk cId="1657471682" sldId="393"/>
            <ac:spMk id="15" creationId="{BAED96B9-467C-11E1-C286-36C8D4EBB5D3}"/>
          </ac:spMkLst>
        </pc:spChg>
        <pc:spChg chg="add del">
          <ac:chgData name="Andrey Guskov" userId="b248e35349e538ee" providerId="LiveId" clId="{0D03A345-6FE3-4282-9EE8-9BD9A042A36C}" dt="2022-06-28T04:26:20.672" v="19" actId="22"/>
          <ac:spMkLst>
            <pc:docMk/>
            <pc:sldMk cId="1657471682" sldId="393"/>
            <ac:spMk id="17" creationId="{1EC90DEF-D935-CA13-3877-001F00E9C0DD}"/>
          </ac:spMkLst>
        </pc:spChg>
        <pc:spChg chg="mod">
          <ac:chgData name="Andrey Guskov" userId="b248e35349e538ee" providerId="LiveId" clId="{0D03A345-6FE3-4282-9EE8-9BD9A042A36C}" dt="2022-07-06T05:48:24.282" v="952" actId="1076"/>
          <ac:spMkLst>
            <pc:docMk/>
            <pc:sldMk cId="1657471682" sldId="393"/>
            <ac:spMk id="18" creationId="{A1D90D51-7479-751B-B424-5B8BB2DFA8C7}"/>
          </ac:spMkLst>
        </pc:spChg>
        <pc:spChg chg="add mod">
          <ac:chgData name="Andrey Guskov" userId="b248e35349e538ee" providerId="LiveId" clId="{0D03A345-6FE3-4282-9EE8-9BD9A042A36C}" dt="2022-07-06T04:21:58.967" v="838" actId="164"/>
          <ac:spMkLst>
            <pc:docMk/>
            <pc:sldMk cId="1657471682" sldId="393"/>
            <ac:spMk id="21" creationId="{87309EDF-3CBB-D39F-61FC-949C509A7AA6}"/>
          </ac:spMkLst>
        </pc:spChg>
        <pc:spChg chg="add mod">
          <ac:chgData name="Andrey Guskov" userId="b248e35349e538ee" providerId="LiveId" clId="{0D03A345-6FE3-4282-9EE8-9BD9A042A36C}" dt="2022-07-06T05:24:59.623" v="943" actId="20577"/>
          <ac:spMkLst>
            <pc:docMk/>
            <pc:sldMk cId="1657471682" sldId="393"/>
            <ac:spMk id="27" creationId="{E2DF1158-04E3-208E-5B6A-109CA7859DAA}"/>
          </ac:spMkLst>
        </pc:spChg>
        <pc:spChg chg="add mod">
          <ac:chgData name="Andrey Guskov" userId="b248e35349e538ee" providerId="LiveId" clId="{0D03A345-6FE3-4282-9EE8-9BD9A042A36C}" dt="2022-07-06T04:21:58.967" v="838" actId="164"/>
          <ac:spMkLst>
            <pc:docMk/>
            <pc:sldMk cId="1657471682" sldId="393"/>
            <ac:spMk id="34" creationId="{E198A48D-46E2-BAD2-0D43-C9272C8F9224}"/>
          </ac:spMkLst>
        </pc:spChg>
        <pc:spChg chg="add del mod">
          <ac:chgData name="Andrey Guskov" userId="b248e35349e538ee" providerId="LiveId" clId="{0D03A345-6FE3-4282-9EE8-9BD9A042A36C}" dt="2022-07-06T04:21:41.821" v="836" actId="478"/>
          <ac:spMkLst>
            <pc:docMk/>
            <pc:sldMk cId="1657471682" sldId="393"/>
            <ac:spMk id="39" creationId="{77C1D440-F9B5-83C5-5396-527244072533}"/>
          </ac:spMkLst>
        </pc:spChg>
        <pc:spChg chg="mod">
          <ac:chgData name="Andrey Guskov" userId="b248e35349e538ee" providerId="LiveId" clId="{0D03A345-6FE3-4282-9EE8-9BD9A042A36C}" dt="2022-06-28T04:25:58.831" v="6" actId="1076"/>
          <ac:spMkLst>
            <pc:docMk/>
            <pc:sldMk cId="1657471682" sldId="393"/>
            <ac:spMk id="56" creationId="{78A24F24-BEE0-7508-4D70-FC352F11BD09}"/>
          </ac:spMkLst>
        </pc:spChg>
        <pc:spChg chg="mod">
          <ac:chgData name="Andrey Guskov" userId="b248e35349e538ee" providerId="LiveId" clId="{0D03A345-6FE3-4282-9EE8-9BD9A042A36C}" dt="2022-07-06T04:18:03.163" v="762" actId="1076"/>
          <ac:spMkLst>
            <pc:docMk/>
            <pc:sldMk cId="1657471682" sldId="393"/>
            <ac:spMk id="65" creationId="{64A6613C-CEBD-6734-9375-86AB6A873454}"/>
          </ac:spMkLst>
        </pc:spChg>
        <pc:spChg chg="mod">
          <ac:chgData name="Andrey Guskov" userId="b248e35349e538ee" providerId="LiveId" clId="{0D03A345-6FE3-4282-9EE8-9BD9A042A36C}" dt="2022-07-06T06:29:37.464" v="965" actId="1076"/>
          <ac:spMkLst>
            <pc:docMk/>
            <pc:sldMk cId="1657471682" sldId="393"/>
            <ac:spMk id="66" creationId="{5A9195C6-DB72-9DB9-B07A-16E6EE99DB7A}"/>
          </ac:spMkLst>
        </pc:spChg>
        <pc:spChg chg="mod">
          <ac:chgData name="Andrey Guskov" userId="b248e35349e538ee" providerId="LiveId" clId="{0D03A345-6FE3-4282-9EE8-9BD9A042A36C}" dt="2022-07-06T05:48:16.463" v="951" actId="14100"/>
          <ac:spMkLst>
            <pc:docMk/>
            <pc:sldMk cId="1657471682" sldId="393"/>
            <ac:spMk id="76" creationId="{D643CC2D-EEE5-C927-D0A9-8134CB41746B}"/>
          </ac:spMkLst>
        </pc:spChg>
        <pc:spChg chg="mod">
          <ac:chgData name="Andrey Guskov" userId="b248e35349e538ee" providerId="LiveId" clId="{0D03A345-6FE3-4282-9EE8-9BD9A042A36C}" dt="2022-07-06T06:45:41.042" v="989" actId="14100"/>
          <ac:spMkLst>
            <pc:docMk/>
            <pc:sldMk cId="1657471682" sldId="393"/>
            <ac:spMk id="79" creationId="{A54F3E82-F49A-6CAA-E719-358E79DAB8E4}"/>
          </ac:spMkLst>
        </pc:spChg>
        <pc:spChg chg="del">
          <ac:chgData name="Andrey Guskov" userId="b248e35349e538ee" providerId="LiveId" clId="{0D03A345-6FE3-4282-9EE8-9BD9A042A36C}" dt="2022-07-06T04:16:00.696" v="710" actId="478"/>
          <ac:spMkLst>
            <pc:docMk/>
            <pc:sldMk cId="1657471682" sldId="393"/>
            <ac:spMk id="80" creationId="{C2EECFA6-E2CB-5E91-31FD-E7D5480671C6}"/>
          </ac:spMkLst>
        </pc:spChg>
        <pc:spChg chg="mod">
          <ac:chgData name="Andrey Guskov" userId="b248e35349e538ee" providerId="LiveId" clId="{0D03A345-6FE3-4282-9EE8-9BD9A042A36C}" dt="2022-07-06T06:30:01.820" v="967" actId="1076"/>
          <ac:spMkLst>
            <pc:docMk/>
            <pc:sldMk cId="1657471682" sldId="393"/>
            <ac:spMk id="84" creationId="{1EE7AE4E-6E32-A4F1-BE14-D5AD99D6B049}"/>
          </ac:spMkLst>
        </pc:spChg>
        <pc:spChg chg="mod">
          <ac:chgData name="Andrey Guskov" userId="b248e35349e538ee" providerId="LiveId" clId="{0D03A345-6FE3-4282-9EE8-9BD9A042A36C}" dt="2022-07-06T06:29:59.138" v="966" actId="1076"/>
          <ac:spMkLst>
            <pc:docMk/>
            <pc:sldMk cId="1657471682" sldId="393"/>
            <ac:spMk id="87" creationId="{ED2BC851-4E51-C835-C955-E96EF7B67FDB}"/>
          </ac:spMkLst>
        </pc:spChg>
        <pc:spChg chg="mod">
          <ac:chgData name="Andrey Guskov" userId="b248e35349e538ee" providerId="LiveId" clId="{0D03A345-6FE3-4282-9EE8-9BD9A042A36C}" dt="2022-07-06T05:48:01.047" v="950" actId="1076"/>
          <ac:spMkLst>
            <pc:docMk/>
            <pc:sldMk cId="1657471682" sldId="393"/>
            <ac:spMk id="93" creationId="{5B4F9ECF-7C2B-6219-D7B6-6A9AF9342F2A}"/>
          </ac:spMkLst>
        </pc:spChg>
        <pc:spChg chg="mod">
          <ac:chgData name="Andrey Guskov" userId="b248e35349e538ee" providerId="LiveId" clId="{0D03A345-6FE3-4282-9EE8-9BD9A042A36C}" dt="2022-07-06T05:46:09.935" v="949" actId="122"/>
          <ac:spMkLst>
            <pc:docMk/>
            <pc:sldMk cId="1657471682" sldId="393"/>
            <ac:spMk id="97" creationId="{F814B63F-C15F-A978-BCD3-196C33E0868A}"/>
          </ac:spMkLst>
        </pc:spChg>
        <pc:spChg chg="mod">
          <ac:chgData name="Andrey Guskov" userId="b248e35349e538ee" providerId="LiveId" clId="{0D03A345-6FE3-4282-9EE8-9BD9A042A36C}" dt="2022-07-06T05:20:21.156" v="909" actId="14100"/>
          <ac:spMkLst>
            <pc:docMk/>
            <pc:sldMk cId="1657471682" sldId="393"/>
            <ac:spMk id="101" creationId="{A02163D9-6969-82F0-5FF6-A6F5C2D00C03}"/>
          </ac:spMkLst>
        </pc:spChg>
        <pc:spChg chg="mod">
          <ac:chgData name="Andrey Guskov" userId="b248e35349e538ee" providerId="LiveId" clId="{0D03A345-6FE3-4282-9EE8-9BD9A042A36C}" dt="2022-07-06T05:19:27.286" v="904" actId="1076"/>
          <ac:spMkLst>
            <pc:docMk/>
            <pc:sldMk cId="1657471682" sldId="393"/>
            <ac:spMk id="104" creationId="{A91AADE1-82E0-7F66-4FDD-DD4AB906630C}"/>
          </ac:spMkLst>
        </pc:spChg>
        <pc:spChg chg="mod">
          <ac:chgData name="Andrey Guskov" userId="b248e35349e538ee" providerId="LiveId" clId="{0D03A345-6FE3-4282-9EE8-9BD9A042A36C}" dt="2022-07-06T06:30:17.875" v="974" actId="14100"/>
          <ac:spMkLst>
            <pc:docMk/>
            <pc:sldMk cId="1657471682" sldId="393"/>
            <ac:spMk id="124" creationId="{E9CC1CC6-950A-3957-8B07-B204A331296C}"/>
          </ac:spMkLst>
        </pc:spChg>
        <pc:spChg chg="del">
          <ac:chgData name="Andrey Guskov" userId="b248e35349e538ee" providerId="LiveId" clId="{0D03A345-6FE3-4282-9EE8-9BD9A042A36C}" dt="2022-07-06T04:15:19.904" v="680" actId="478"/>
          <ac:spMkLst>
            <pc:docMk/>
            <pc:sldMk cId="1657471682" sldId="393"/>
            <ac:spMk id="127" creationId="{1ACB0B5F-D697-A3F7-A369-3FD4F0CA1A36}"/>
          </ac:spMkLst>
        </pc:spChg>
        <pc:spChg chg="del mod">
          <ac:chgData name="Andrey Guskov" userId="b248e35349e538ee" providerId="LiveId" clId="{0D03A345-6FE3-4282-9EE8-9BD9A042A36C}" dt="2022-07-06T04:16:39.151" v="730" actId="478"/>
          <ac:spMkLst>
            <pc:docMk/>
            <pc:sldMk cId="1657471682" sldId="393"/>
            <ac:spMk id="1035" creationId="{70868439-E707-BD82-B3B5-40D6316AEB37}"/>
          </ac:spMkLst>
        </pc:spChg>
        <pc:spChg chg="mod">
          <ac:chgData name="Andrey Guskov" userId="b248e35349e538ee" providerId="LiveId" clId="{0D03A345-6FE3-4282-9EE8-9BD9A042A36C}" dt="2022-07-06T04:17:24.321" v="756" actId="1035"/>
          <ac:spMkLst>
            <pc:docMk/>
            <pc:sldMk cId="1657471682" sldId="393"/>
            <ac:spMk id="1036" creationId="{DE0A5448-C49A-2CCF-C8EE-4439074F19DF}"/>
          </ac:spMkLst>
        </pc:spChg>
        <pc:spChg chg="mod">
          <ac:chgData name="Andrey Guskov" userId="b248e35349e538ee" providerId="LiveId" clId="{0D03A345-6FE3-4282-9EE8-9BD9A042A36C}" dt="2022-07-06T06:30:19.006" v="975" actId="1076"/>
          <ac:spMkLst>
            <pc:docMk/>
            <pc:sldMk cId="1657471682" sldId="393"/>
            <ac:spMk id="1051" creationId="{1966A118-02DF-7ED5-7B4F-0175CEDC73DF}"/>
          </ac:spMkLst>
        </pc:spChg>
        <pc:grpChg chg="add mod">
          <ac:chgData name="Andrey Guskov" userId="b248e35349e538ee" providerId="LiveId" clId="{0D03A345-6FE3-4282-9EE8-9BD9A042A36C}" dt="2022-07-06T05:25:03.775" v="944" actId="1076"/>
          <ac:grpSpMkLst>
            <pc:docMk/>
            <pc:sldMk cId="1657471682" sldId="393"/>
            <ac:grpSpMk id="41" creationId="{7DFFC291-C950-75E8-A40D-E06655A896D0}"/>
          </ac:grpSpMkLst>
        </pc:grpChg>
        <pc:grpChg chg="del">
          <ac:chgData name="Andrey Guskov" userId="b248e35349e538ee" providerId="LiveId" clId="{0D03A345-6FE3-4282-9EE8-9BD9A042A36C}" dt="2022-07-06T04:19:28.666" v="820" actId="478"/>
          <ac:grpSpMkLst>
            <pc:docMk/>
            <pc:sldMk cId="1657471682" sldId="393"/>
            <ac:grpSpMk id="70" creationId="{910A7175-8036-A573-B64F-A9CA4BD4CC55}"/>
          </ac:grpSpMkLst>
        </pc:grpChg>
        <pc:graphicFrameChg chg="modGraphic">
          <ac:chgData name="Andrey Guskov" userId="b248e35349e538ee" providerId="LiveId" clId="{0D03A345-6FE3-4282-9EE8-9BD9A042A36C}" dt="2022-07-06T04:14:28.427" v="676" actId="5793"/>
          <ac:graphicFrameMkLst>
            <pc:docMk/>
            <pc:sldMk cId="1657471682" sldId="393"/>
            <ac:graphicFrameMk id="4" creationId="{A721F52D-B4D5-3735-B6F3-CABD417CDF7D}"/>
          </ac:graphicFrameMkLst>
        </pc:graphicFrameChg>
        <pc:graphicFrameChg chg="mod">
          <ac:chgData name="Andrey Guskov" userId="b248e35349e538ee" providerId="LiveId" clId="{0D03A345-6FE3-4282-9EE8-9BD9A042A36C}" dt="2022-07-06T05:20:30.835" v="933" actId="1038"/>
          <ac:graphicFrameMkLst>
            <pc:docMk/>
            <pc:sldMk cId="1657471682" sldId="393"/>
            <ac:graphicFrameMk id="67" creationId="{A6967DF0-A1F6-3C23-2E1C-34F75E9F36BF}"/>
          </ac:graphicFrameMkLst>
        </pc:graphicFrameChg>
        <pc:picChg chg="add mod">
          <ac:chgData name="Andrey Guskov" userId="b248e35349e538ee" providerId="LiveId" clId="{0D03A345-6FE3-4282-9EE8-9BD9A042A36C}" dt="2022-07-06T06:30:06.780" v="972" actId="1038"/>
          <ac:picMkLst>
            <pc:docMk/>
            <pc:sldMk cId="1657471682" sldId="393"/>
            <ac:picMk id="35" creationId="{A1D41D83-9DC3-6FEE-18F3-77891070ADED}"/>
          </ac:picMkLst>
        </pc:picChg>
        <pc:picChg chg="mod">
          <ac:chgData name="Andrey Guskov" userId="b248e35349e538ee" providerId="LiveId" clId="{0D03A345-6FE3-4282-9EE8-9BD9A042A36C}" dt="2022-07-06T06:30:06.780" v="972" actId="1038"/>
          <ac:picMkLst>
            <pc:docMk/>
            <pc:sldMk cId="1657471682" sldId="393"/>
            <ac:picMk id="82" creationId="{D4B514FF-BE38-754D-ADC3-D11F8295CDFD}"/>
          </ac:picMkLst>
        </pc:picChg>
        <pc:picChg chg="mod">
          <ac:chgData name="Andrey Guskov" userId="b248e35349e538ee" providerId="LiveId" clId="{0D03A345-6FE3-4282-9EE8-9BD9A042A36C}" dt="2022-07-06T06:30:06.780" v="972" actId="1038"/>
          <ac:picMkLst>
            <pc:docMk/>
            <pc:sldMk cId="1657471682" sldId="393"/>
            <ac:picMk id="1026" creationId="{826A0AC2-551D-7279-E92F-208ED5B5D79A}"/>
          </ac:picMkLst>
        </pc:picChg>
        <pc:cxnChg chg="add mod">
          <ac:chgData name="Andrey Guskov" userId="b248e35349e538ee" providerId="LiveId" clId="{0D03A345-6FE3-4282-9EE8-9BD9A042A36C}" dt="2022-07-06T04:21:58.967" v="838" actId="164"/>
          <ac:cxnSpMkLst>
            <pc:docMk/>
            <pc:sldMk cId="1657471682" sldId="393"/>
            <ac:cxnSpMk id="19" creationId="{74C26B27-C07C-1080-0C38-CCF39685F05C}"/>
          </ac:cxnSpMkLst>
        </pc:cxnChg>
        <pc:cxnChg chg="add mod">
          <ac:chgData name="Andrey Guskov" userId="b248e35349e538ee" providerId="LiveId" clId="{0D03A345-6FE3-4282-9EE8-9BD9A042A36C}" dt="2022-07-06T04:21:58.967" v="838" actId="164"/>
          <ac:cxnSpMkLst>
            <pc:docMk/>
            <pc:sldMk cId="1657471682" sldId="393"/>
            <ac:cxnSpMk id="25" creationId="{57E17C7E-5D94-06C6-96A9-0502EFC8DF0A}"/>
          </ac:cxnSpMkLst>
        </pc:cxnChg>
        <pc:cxnChg chg="add mod">
          <ac:chgData name="Andrey Guskov" userId="b248e35349e538ee" providerId="LiveId" clId="{0D03A345-6FE3-4282-9EE8-9BD9A042A36C}" dt="2022-07-06T04:21:10.254" v="834" actId="1076"/>
          <ac:cxnSpMkLst>
            <pc:docMk/>
            <pc:sldMk cId="1657471682" sldId="393"/>
            <ac:cxnSpMk id="28" creationId="{92FCFF82-D9D9-07C1-4006-129DF8759176}"/>
          </ac:cxnSpMkLst>
        </pc:cxnChg>
        <pc:cxnChg chg="add del mod">
          <ac:chgData name="Andrey Guskov" userId="b248e35349e538ee" providerId="LiveId" clId="{0D03A345-6FE3-4282-9EE8-9BD9A042A36C}" dt="2022-07-06T04:21:06.451" v="833" actId="478"/>
          <ac:cxnSpMkLst>
            <pc:docMk/>
            <pc:sldMk cId="1657471682" sldId="393"/>
            <ac:cxnSpMk id="30" creationId="{BB6D0233-7A5A-68E6-6991-00E52159F67B}"/>
          </ac:cxnSpMkLst>
        </pc:cxnChg>
        <pc:cxnChg chg="mod">
          <ac:chgData name="Andrey Guskov" userId="b248e35349e538ee" providerId="LiveId" clId="{0D03A345-6FE3-4282-9EE8-9BD9A042A36C}" dt="2022-07-06T04:17:17.252" v="752" actId="14100"/>
          <ac:cxnSpMkLst>
            <pc:docMk/>
            <pc:sldMk cId="1657471682" sldId="393"/>
            <ac:cxnSpMk id="81" creationId="{D43093D8-B597-F632-840D-920ABFA15221}"/>
          </ac:cxnSpMkLst>
        </pc:cxnChg>
        <pc:cxnChg chg="mod">
          <ac:chgData name="Andrey Guskov" userId="b248e35349e538ee" providerId="LiveId" clId="{0D03A345-6FE3-4282-9EE8-9BD9A042A36C}" dt="2022-07-06T04:17:24.321" v="756" actId="1035"/>
          <ac:cxnSpMkLst>
            <pc:docMk/>
            <pc:sldMk cId="1657471682" sldId="393"/>
            <ac:cxnSpMk id="88" creationId="{FA099BC6-A4A6-60BE-875C-EF1C98A464C1}"/>
          </ac:cxnSpMkLst>
        </pc:cxnChg>
        <pc:cxnChg chg="del mod">
          <ac:chgData name="Andrey Guskov" userId="b248e35349e538ee" providerId="LiveId" clId="{0D03A345-6FE3-4282-9EE8-9BD9A042A36C}" dt="2022-07-06T04:16:38.007" v="729" actId="478"/>
          <ac:cxnSpMkLst>
            <pc:docMk/>
            <pc:sldMk cId="1657471682" sldId="393"/>
            <ac:cxnSpMk id="91" creationId="{A589CBC0-A147-C204-FA6A-CB6186FEBEC4}"/>
          </ac:cxnSpMkLst>
        </pc:cxnChg>
      </pc:sldChg>
      <pc:sldChg chg="addSp delSp modSp mod">
        <pc:chgData name="Andrey Guskov" userId="b248e35349e538ee" providerId="LiveId" clId="{0D03A345-6FE3-4282-9EE8-9BD9A042A36C}" dt="2022-07-01T05:25:45.430" v="63" actId="1076"/>
        <pc:sldMkLst>
          <pc:docMk/>
          <pc:sldMk cId="1500849921" sldId="420"/>
        </pc:sldMkLst>
        <pc:spChg chg="mod">
          <ac:chgData name="Andrey Guskov" userId="b248e35349e538ee" providerId="LiveId" clId="{0D03A345-6FE3-4282-9EE8-9BD9A042A36C}" dt="2022-07-01T05:16:00.870" v="41" actId="207"/>
          <ac:spMkLst>
            <pc:docMk/>
            <pc:sldMk cId="1500849921" sldId="420"/>
            <ac:spMk id="125" creationId="{7C4CDF8D-A57F-2A99-CC10-AC108AFFC3A1}"/>
          </ac:spMkLst>
        </pc:spChg>
        <pc:spChg chg="mod">
          <ac:chgData name="Andrey Guskov" userId="b248e35349e538ee" providerId="LiveId" clId="{0D03A345-6FE3-4282-9EE8-9BD9A042A36C}" dt="2022-07-01T05:16:16.776" v="46" actId="114"/>
          <ac:spMkLst>
            <pc:docMk/>
            <pc:sldMk cId="1500849921" sldId="420"/>
            <ac:spMk id="127" creationId="{6DFB6713-E2F0-EC00-6ECB-05DE13710BD1}"/>
          </ac:spMkLst>
        </pc:spChg>
        <pc:spChg chg="mod">
          <ac:chgData name="Andrey Guskov" userId="b248e35349e538ee" providerId="LiveId" clId="{0D03A345-6FE3-4282-9EE8-9BD9A042A36C}" dt="2022-07-01T05:16:13.352" v="45" actId="114"/>
          <ac:spMkLst>
            <pc:docMk/>
            <pc:sldMk cId="1500849921" sldId="420"/>
            <ac:spMk id="129" creationId="{D812AB38-440D-C48E-8460-2009B66DBBE4}"/>
          </ac:spMkLst>
        </pc:spChg>
        <pc:spChg chg="mod">
          <ac:chgData name="Andrey Guskov" userId="b248e35349e538ee" providerId="LiveId" clId="{0D03A345-6FE3-4282-9EE8-9BD9A042A36C}" dt="2022-07-01T05:15:40.793" v="36" actId="1076"/>
          <ac:spMkLst>
            <pc:docMk/>
            <pc:sldMk cId="1500849921" sldId="420"/>
            <ac:spMk id="175" creationId="{C9949F63-5E8E-8818-FDB6-0C15C222C0F1}"/>
          </ac:spMkLst>
        </pc:spChg>
        <pc:picChg chg="add mod">
          <ac:chgData name="Andrey Guskov" userId="b248e35349e538ee" providerId="LiveId" clId="{0D03A345-6FE3-4282-9EE8-9BD9A042A36C}" dt="2022-07-01T05:25:38.654" v="60" actId="1076"/>
          <ac:picMkLst>
            <pc:docMk/>
            <pc:sldMk cId="1500849921" sldId="420"/>
            <ac:picMk id="9" creationId="{B4075F91-78B7-55E5-5E1D-8CECCE791ED2}"/>
          </ac:picMkLst>
        </pc:picChg>
        <pc:picChg chg="add mod">
          <ac:chgData name="Andrey Guskov" userId="b248e35349e538ee" providerId="LiveId" clId="{0D03A345-6FE3-4282-9EE8-9BD9A042A36C}" dt="2022-07-01T05:25:45.430" v="63" actId="1076"/>
          <ac:picMkLst>
            <pc:docMk/>
            <pc:sldMk cId="1500849921" sldId="420"/>
            <ac:picMk id="10" creationId="{6688E8D3-C3BC-1F72-55DC-23FD719E1279}"/>
          </ac:picMkLst>
        </pc:picChg>
        <pc:picChg chg="del">
          <ac:chgData name="Andrey Guskov" userId="b248e35349e538ee" providerId="LiveId" clId="{0D03A345-6FE3-4282-9EE8-9BD9A042A36C}" dt="2022-07-01T05:25:40.544" v="61" actId="478"/>
          <ac:picMkLst>
            <pc:docMk/>
            <pc:sldMk cId="1500849921" sldId="420"/>
            <ac:picMk id="111" creationId="{21A51F3F-0B6E-F335-7F36-246CDCF0F2DE}"/>
          </ac:picMkLst>
        </pc:picChg>
        <pc:picChg chg="del">
          <ac:chgData name="Andrey Guskov" userId="b248e35349e538ee" providerId="LiveId" clId="{0D03A345-6FE3-4282-9EE8-9BD9A042A36C}" dt="2022-07-01T05:24:53.166" v="56" actId="478"/>
          <ac:picMkLst>
            <pc:docMk/>
            <pc:sldMk cId="1500849921" sldId="420"/>
            <ac:picMk id="116" creationId="{5780F05B-D8BD-AE5C-947C-6EF62188E6E2}"/>
          </ac:picMkLst>
        </pc:picChg>
        <pc:picChg chg="add mod">
          <ac:chgData name="Andrey Guskov" userId="b248e35349e538ee" providerId="LiveId" clId="{0D03A345-6FE3-4282-9EE8-9BD9A042A36C}" dt="2022-07-01T05:24:50.386" v="55" actId="1076"/>
          <ac:picMkLst>
            <pc:docMk/>
            <pc:sldMk cId="1500849921" sldId="420"/>
            <ac:picMk id="1026" creationId="{9782FD83-67AA-746C-9785-E2E606522E7E}"/>
          </ac:picMkLst>
        </pc:picChg>
        <pc:picChg chg="add del">
          <ac:chgData name="Andrey Guskov" userId="b248e35349e538ee" providerId="LiveId" clId="{0D03A345-6FE3-4282-9EE8-9BD9A042A36C}" dt="2022-07-01T05:25:33.959" v="58" actId="478"/>
          <ac:picMkLst>
            <pc:docMk/>
            <pc:sldMk cId="1500849921" sldId="420"/>
            <ac:picMk id="1028" creationId="{62B3E1CD-8DD2-42D4-2304-85A8E1ECC37C}"/>
          </ac:picMkLst>
        </pc:picChg>
        <pc:picChg chg="mod">
          <ac:chgData name="Andrey Guskov" userId="b248e35349e538ee" providerId="LiveId" clId="{0D03A345-6FE3-4282-9EE8-9BD9A042A36C}" dt="2022-07-01T05:15:19.048" v="30" actId="1076"/>
          <ac:picMkLst>
            <pc:docMk/>
            <pc:sldMk cId="1500849921" sldId="420"/>
            <ac:picMk id="2052" creationId="{0566788B-A56D-39E3-E095-74E1139B1D17}"/>
          </ac:picMkLst>
        </pc:picChg>
        <pc:cxnChg chg="mod">
          <ac:chgData name="Andrey Guskov" userId="b248e35349e538ee" providerId="LiveId" clId="{0D03A345-6FE3-4282-9EE8-9BD9A042A36C}" dt="2022-07-01T05:15:24.899" v="32" actId="14100"/>
          <ac:cxnSpMkLst>
            <pc:docMk/>
            <pc:sldMk cId="1500849921" sldId="420"/>
            <ac:cxnSpMk id="123" creationId="{5189CD15-E224-133F-736C-EAD46890C9AC}"/>
          </ac:cxnSpMkLst>
        </pc:cxnChg>
        <pc:cxnChg chg="mod">
          <ac:chgData name="Andrey Guskov" userId="b248e35349e538ee" providerId="LiveId" clId="{0D03A345-6FE3-4282-9EE8-9BD9A042A36C}" dt="2022-07-01T05:16:28.568" v="48" actId="14100"/>
          <ac:cxnSpMkLst>
            <pc:docMk/>
            <pc:sldMk cId="1500849921" sldId="420"/>
            <ac:cxnSpMk id="133" creationId="{786102A8-413C-6A86-4B1A-96449B6BBD39}"/>
          </ac:cxnSpMkLst>
        </pc:cxnChg>
      </pc:sldChg>
      <pc:sldChg chg="new del">
        <pc:chgData name="Andrey Guskov" userId="b248e35349e538ee" providerId="LiveId" clId="{0D03A345-6FE3-4282-9EE8-9BD9A042A36C}" dt="2022-06-28T04:37:36.952" v="27" actId="680"/>
        <pc:sldMkLst>
          <pc:docMk/>
          <pc:sldMk cId="2067060112" sldId="431"/>
        </pc:sldMkLst>
      </pc:sldChg>
    </pc:docChg>
  </pc:docChgLst>
  <pc:docChgLst>
    <pc:chgData name="Andrey Guskov" userId="b248e35349e538ee" providerId="LiveId" clId="{83793DB3-5EA1-4380-AB2C-930F041B4EEB}"/>
    <pc:docChg chg="undo custSel addSld delSld modSld sldOrd modMainMaster">
      <pc:chgData name="Andrey Guskov" userId="b248e35349e538ee" providerId="LiveId" clId="{83793DB3-5EA1-4380-AB2C-930F041B4EEB}" dt="2022-09-27T13:57:27.824" v="2265" actId="20577"/>
      <pc:docMkLst>
        <pc:docMk/>
      </pc:docMkLst>
      <pc:sldChg chg="addSp modSp mod ord">
        <pc:chgData name="Andrey Guskov" userId="b248e35349e538ee" providerId="LiveId" clId="{83793DB3-5EA1-4380-AB2C-930F041B4EEB}" dt="2022-09-27T12:51:11.988" v="1310" actId="20577"/>
        <pc:sldMkLst>
          <pc:docMk/>
          <pc:sldMk cId="549500746" sldId="256"/>
        </pc:sldMkLst>
        <pc:spChg chg="add mod">
          <ac:chgData name="Andrey Guskov" userId="b248e35349e538ee" providerId="LiveId" clId="{83793DB3-5EA1-4380-AB2C-930F041B4EEB}" dt="2022-09-27T12:51:11.988" v="1310" actId="20577"/>
          <ac:spMkLst>
            <pc:docMk/>
            <pc:sldMk cId="549500746" sldId="256"/>
            <ac:spMk id="2" creationId="{1EB8A451-4D2E-3A0F-6015-CDA1232E72FD}"/>
          </ac:spMkLst>
        </pc:spChg>
        <pc:spChg chg="mod">
          <ac:chgData name="Andrey Guskov" userId="b248e35349e538ee" providerId="LiveId" clId="{83793DB3-5EA1-4380-AB2C-930F041B4EEB}" dt="2022-09-27T12:50:59.157" v="1270" actId="1036"/>
          <ac:spMkLst>
            <pc:docMk/>
            <pc:sldMk cId="549500746" sldId="256"/>
            <ac:spMk id="7" creationId="{2A9FB091-DB46-41D3-8BCB-EE4C19FC4C57}"/>
          </ac:spMkLst>
        </pc:spChg>
        <pc:spChg chg="mod">
          <ac:chgData name="Andrey Guskov" userId="b248e35349e538ee" providerId="LiveId" clId="{83793DB3-5EA1-4380-AB2C-930F041B4EEB}" dt="2022-09-27T12:50:59.157" v="1270" actId="1036"/>
          <ac:spMkLst>
            <pc:docMk/>
            <pc:sldMk cId="549500746" sldId="256"/>
            <ac:spMk id="15" creationId="{B3B35F95-E3B5-EF26-98DC-E196EA09F53B}"/>
          </ac:spMkLst>
        </pc:spChg>
        <pc:grpChg chg="mod">
          <ac:chgData name="Andrey Guskov" userId="b248e35349e538ee" providerId="LiveId" clId="{83793DB3-5EA1-4380-AB2C-930F041B4EEB}" dt="2022-09-27T12:50:59.157" v="1270" actId="1036"/>
          <ac:grpSpMkLst>
            <pc:docMk/>
            <pc:sldMk cId="549500746" sldId="256"/>
            <ac:grpSpMk id="21" creationId="{22E5F70B-3F2E-6DAF-66AA-F4C7A3CDE2C1}"/>
          </ac:grpSpMkLst>
        </pc:grpChg>
        <pc:grpChg chg="mod">
          <ac:chgData name="Andrey Guskov" userId="b248e35349e538ee" providerId="LiveId" clId="{83793DB3-5EA1-4380-AB2C-930F041B4EEB}" dt="2022-09-27T12:50:59.157" v="1270" actId="1036"/>
          <ac:grpSpMkLst>
            <pc:docMk/>
            <pc:sldMk cId="549500746" sldId="256"/>
            <ac:grpSpMk id="49" creationId="{AA1903ED-80AF-3802-E805-A3D9E6869FBA}"/>
          </ac:grpSpMkLst>
        </pc:grpChg>
        <pc:grpChg chg="mod">
          <ac:chgData name="Andrey Guskov" userId="b248e35349e538ee" providerId="LiveId" clId="{83793DB3-5EA1-4380-AB2C-930F041B4EEB}" dt="2022-09-27T12:50:59.157" v="1270" actId="1036"/>
          <ac:grpSpMkLst>
            <pc:docMk/>
            <pc:sldMk cId="549500746" sldId="256"/>
            <ac:grpSpMk id="51" creationId="{F67BA2ED-ACB3-234D-C1D4-B2E2ACAA75F2}"/>
          </ac:grpSpMkLst>
        </pc:grpChg>
        <pc:grpChg chg="mod">
          <ac:chgData name="Andrey Guskov" userId="b248e35349e538ee" providerId="LiveId" clId="{83793DB3-5EA1-4380-AB2C-930F041B4EEB}" dt="2022-09-27T12:50:59.157" v="1270" actId="1036"/>
          <ac:grpSpMkLst>
            <pc:docMk/>
            <pc:sldMk cId="549500746" sldId="256"/>
            <ac:grpSpMk id="53" creationId="{56B43872-7310-E468-5D2E-F556D39D2BC1}"/>
          </ac:grpSpMkLst>
        </pc:grpChg>
        <pc:graphicFrameChg chg="mod">
          <ac:chgData name="Andrey Guskov" userId="b248e35349e538ee" providerId="LiveId" clId="{83793DB3-5EA1-4380-AB2C-930F041B4EEB}" dt="2022-09-27T12:50:59.157" v="1270" actId="1036"/>
          <ac:graphicFrameMkLst>
            <pc:docMk/>
            <pc:sldMk cId="549500746" sldId="256"/>
            <ac:graphicFrameMk id="6" creationId="{2AF5736B-6B39-4F10-9333-9713014E0706}"/>
          </ac:graphicFrameMkLst>
        </pc:graphicFrame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22" creationId="{C9D62F7E-1472-5AE7-0426-718BE5A97B0F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23" creationId="{D71E593F-8FBB-1184-98B2-EDA514A86056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24" creationId="{89A074E1-886B-FE6B-F4EF-92A8AFCC91F1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30" creationId="{2244E5AF-2697-A0AC-277E-554B57E83CC1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33" creationId="{371B12DE-9369-9DF9-B470-348B98E3B11E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34" creationId="{FBC310EC-FE52-3E43-AD95-1E49E9F94532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35" creationId="{92493B0D-596A-5D48-8A39-7E54E17CAFC3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36" creationId="{FE38C4FC-70C9-8792-E1B0-C0329888724F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37" creationId="{32DF3157-4A53-C07A-5267-B225907F416C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39" creationId="{5F4FD075-99A0-80E7-2007-92042E397C86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41" creationId="{2BA0069A-2AD4-D9B5-CBB8-049A6ADFECE0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43" creationId="{DA75AC04-7583-0A6E-EB2C-169CF8E5E3C3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45" creationId="{8A877B07-F1AC-842B-2A97-66AFE0FCA4AA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46" creationId="{A2F7C0CC-9A41-5807-AF34-9580D4F0730F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47" creationId="{FE98A04D-E33F-9776-A84C-BBD4AC97934C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1028" creationId="{5DB39A9B-B5C8-B328-B77C-5B3C58F0FC88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1030" creationId="{A8970F9B-7765-8A87-9C23-68E324E21DDA}"/>
          </ac:picMkLst>
        </pc:picChg>
        <pc:picChg chg="mod">
          <ac:chgData name="Andrey Guskov" userId="b248e35349e538ee" providerId="LiveId" clId="{83793DB3-5EA1-4380-AB2C-930F041B4EEB}" dt="2022-09-27T12:50:59.157" v="1270" actId="1036"/>
          <ac:picMkLst>
            <pc:docMk/>
            <pc:sldMk cId="549500746" sldId="256"/>
            <ac:picMk id="1036" creationId="{1467A61D-254C-401B-8CB9-0629C11333C4}"/>
          </ac:picMkLst>
        </pc:picChg>
      </pc:sldChg>
      <pc:sldChg chg="modSp mod ord">
        <pc:chgData name="Andrey Guskov" userId="b248e35349e538ee" providerId="LiveId" clId="{83793DB3-5EA1-4380-AB2C-930F041B4EEB}" dt="2022-09-27T12:47:23.198" v="1231" actId="6549"/>
        <pc:sldMkLst>
          <pc:docMk/>
          <pc:sldMk cId="3974545798" sldId="259"/>
        </pc:sldMkLst>
        <pc:spChg chg="mod">
          <ac:chgData name="Andrey Guskov" userId="b248e35349e538ee" providerId="LiveId" clId="{83793DB3-5EA1-4380-AB2C-930F041B4EEB}" dt="2022-09-27T12:47:23.198" v="1231" actId="6549"/>
          <ac:spMkLst>
            <pc:docMk/>
            <pc:sldMk cId="3974545798" sldId="259"/>
            <ac:spMk id="41" creationId="{943CEE4A-70C9-413C-9CCC-0708B0589E30}"/>
          </ac:spMkLst>
        </pc:spChg>
      </pc:sldChg>
      <pc:sldChg chg="del">
        <pc:chgData name="Andrey Guskov" userId="b248e35349e538ee" providerId="LiveId" clId="{83793DB3-5EA1-4380-AB2C-930F041B4EEB}" dt="2022-09-27T11:46:18.883" v="550" actId="47"/>
        <pc:sldMkLst>
          <pc:docMk/>
          <pc:sldMk cId="2144771662" sldId="264"/>
        </pc:sldMkLst>
      </pc:sldChg>
      <pc:sldChg chg="modSp mod ord">
        <pc:chgData name="Andrey Guskov" userId="b248e35349e538ee" providerId="LiveId" clId="{83793DB3-5EA1-4380-AB2C-930F041B4EEB}" dt="2022-09-27T12:56:18.310" v="1386" actId="20577"/>
        <pc:sldMkLst>
          <pc:docMk/>
          <pc:sldMk cId="3584718763" sldId="265"/>
        </pc:sldMkLst>
        <pc:spChg chg="mod">
          <ac:chgData name="Andrey Guskov" userId="b248e35349e538ee" providerId="LiveId" clId="{83793DB3-5EA1-4380-AB2C-930F041B4EEB}" dt="2022-09-27T12:56:18.310" v="1386" actId="20577"/>
          <ac:spMkLst>
            <pc:docMk/>
            <pc:sldMk cId="3584718763" sldId="265"/>
            <ac:spMk id="2" creationId="{6F8BE90E-EB4A-433E-9537-2818EA1EBE5A}"/>
          </ac:spMkLst>
        </pc:spChg>
      </pc:sldChg>
      <pc:sldChg chg="del">
        <pc:chgData name="Andrey Guskov" userId="b248e35349e538ee" providerId="LiveId" clId="{83793DB3-5EA1-4380-AB2C-930F041B4EEB}" dt="2022-09-27T12:51:49.491" v="1313" actId="47"/>
        <pc:sldMkLst>
          <pc:docMk/>
          <pc:sldMk cId="2414307481" sldId="266"/>
        </pc:sldMkLst>
      </pc:sldChg>
      <pc:sldChg chg="modSp mod ord">
        <pc:chgData name="Andrey Guskov" userId="b248e35349e538ee" providerId="LiveId" clId="{83793DB3-5EA1-4380-AB2C-930F041B4EEB}" dt="2022-09-27T13:03:26.611" v="1488" actId="20577"/>
        <pc:sldMkLst>
          <pc:docMk/>
          <pc:sldMk cId="4010373170" sldId="268"/>
        </pc:sldMkLst>
        <pc:spChg chg="mod">
          <ac:chgData name="Andrey Guskov" userId="b248e35349e538ee" providerId="LiveId" clId="{83793DB3-5EA1-4380-AB2C-930F041B4EEB}" dt="2022-09-27T13:03:26.611" v="1488" actId="20577"/>
          <ac:spMkLst>
            <pc:docMk/>
            <pc:sldMk cId="4010373170" sldId="268"/>
            <ac:spMk id="2" creationId="{65761549-57F3-49D2-AE3E-0298AE1744CB}"/>
          </ac:spMkLst>
        </pc:spChg>
      </pc:sldChg>
      <pc:sldChg chg="modSp mod ord">
        <pc:chgData name="Andrey Guskov" userId="b248e35349e538ee" providerId="LiveId" clId="{83793DB3-5EA1-4380-AB2C-930F041B4EEB}" dt="2022-09-27T12:16:14.894" v="1049" actId="20577"/>
        <pc:sldMkLst>
          <pc:docMk/>
          <pc:sldMk cId="3762341986" sldId="378"/>
        </pc:sldMkLst>
        <pc:spChg chg="mod">
          <ac:chgData name="Andrey Guskov" userId="b248e35349e538ee" providerId="LiveId" clId="{83793DB3-5EA1-4380-AB2C-930F041B4EEB}" dt="2022-09-27T12:15:30.773" v="1041" actId="27636"/>
          <ac:spMkLst>
            <pc:docMk/>
            <pc:sldMk cId="3762341986" sldId="378"/>
            <ac:spMk id="2" creationId="{D1A2AA6E-C37B-43EE-89F3-DC33D9228AFC}"/>
          </ac:spMkLst>
        </pc:spChg>
        <pc:spChg chg="mod">
          <ac:chgData name="Andrey Guskov" userId="b248e35349e538ee" providerId="LiveId" clId="{83793DB3-5EA1-4380-AB2C-930F041B4EEB}" dt="2022-09-27T12:16:03.449" v="1047" actId="27636"/>
          <ac:spMkLst>
            <pc:docMk/>
            <pc:sldMk cId="3762341986" sldId="378"/>
            <ac:spMk id="3" creationId="{57FF5384-6F95-4E15-BCA6-FEE5F67C9291}"/>
          </ac:spMkLst>
        </pc:spChg>
        <pc:spChg chg="mod">
          <ac:chgData name="Andrey Guskov" userId="b248e35349e538ee" providerId="LiveId" clId="{83793DB3-5EA1-4380-AB2C-930F041B4EEB}" dt="2022-09-27T12:16:14.894" v="1049" actId="20577"/>
          <ac:spMkLst>
            <pc:docMk/>
            <pc:sldMk cId="3762341986" sldId="378"/>
            <ac:spMk id="13" creationId="{5882C727-0951-426B-95AC-4866F0F93952}"/>
          </ac:spMkLst>
        </pc:spChg>
        <pc:spChg chg="mod">
          <ac:chgData name="Andrey Guskov" userId="b248e35349e538ee" providerId="LiveId" clId="{83793DB3-5EA1-4380-AB2C-930F041B4EEB}" dt="2022-09-27T12:16:08.978" v="1048" actId="1076"/>
          <ac:spMkLst>
            <pc:docMk/>
            <pc:sldMk cId="3762341986" sldId="378"/>
            <ac:spMk id="14" creationId="{A21BE545-F0D5-40D2-A056-9CF7EAD534A8}"/>
          </ac:spMkLst>
        </pc:spChg>
        <pc:picChg chg="mod">
          <ac:chgData name="Andrey Guskov" userId="b248e35349e538ee" providerId="LiveId" clId="{83793DB3-5EA1-4380-AB2C-930F041B4EEB}" dt="2022-09-27T12:02:38.112" v="731" actId="14100"/>
          <ac:picMkLst>
            <pc:docMk/>
            <pc:sldMk cId="3762341986" sldId="378"/>
            <ac:picMk id="4" creationId="{E075C723-2E8C-4B93-9319-CE83DDEE4909}"/>
          </ac:picMkLst>
        </pc:picChg>
      </pc:sldChg>
      <pc:sldChg chg="addSp modSp mod ord">
        <pc:chgData name="Andrey Guskov" userId="b248e35349e538ee" providerId="LiveId" clId="{83793DB3-5EA1-4380-AB2C-930F041B4EEB}" dt="2022-09-27T13:51:19.902" v="2146" actId="20577"/>
        <pc:sldMkLst>
          <pc:docMk/>
          <pc:sldMk cId="1657471682" sldId="393"/>
        </pc:sldMkLst>
        <pc:spChg chg="add mod">
          <ac:chgData name="Andrey Guskov" userId="b248e35349e538ee" providerId="LiveId" clId="{83793DB3-5EA1-4380-AB2C-930F041B4EEB}" dt="2022-09-27T13:51:19.902" v="2146" actId="20577"/>
          <ac:spMkLst>
            <pc:docMk/>
            <pc:sldMk cId="1657471682" sldId="393"/>
            <ac:spMk id="2" creationId="{892129A7-B175-6BC2-F647-E39DB5962488}"/>
          </ac:spMkLst>
        </pc:spChg>
      </pc:sldChg>
      <pc:sldChg chg="del">
        <pc:chgData name="Andrey Guskov" userId="b248e35349e538ee" providerId="LiveId" clId="{83793DB3-5EA1-4380-AB2C-930F041B4EEB}" dt="2022-09-27T11:46:08.679" v="549" actId="47"/>
        <pc:sldMkLst>
          <pc:docMk/>
          <pc:sldMk cId="39133347" sldId="395"/>
        </pc:sldMkLst>
      </pc:sldChg>
      <pc:sldChg chg="modSp mod ord">
        <pc:chgData name="Andrey Guskov" userId="b248e35349e538ee" providerId="LiveId" clId="{83793DB3-5EA1-4380-AB2C-930F041B4EEB}" dt="2022-09-27T12:51:16.221" v="1312"/>
        <pc:sldMkLst>
          <pc:docMk/>
          <pc:sldMk cId="2601464317" sldId="397"/>
        </pc:sldMkLst>
        <pc:spChg chg="mod">
          <ac:chgData name="Andrey Guskov" userId="b248e35349e538ee" providerId="LiveId" clId="{83793DB3-5EA1-4380-AB2C-930F041B4EEB}" dt="2022-09-27T12:24:02.865" v="1224" actId="6549"/>
          <ac:spMkLst>
            <pc:docMk/>
            <pc:sldMk cId="2601464317" sldId="397"/>
            <ac:spMk id="40" creationId="{06E49C6D-CA68-93F7-90EC-3BB1ADE8AAD2}"/>
          </ac:spMkLst>
        </pc:spChg>
      </pc:sldChg>
      <pc:sldChg chg="addSp delSp modSp mod ord delAnim">
        <pc:chgData name="Andrey Guskov" userId="b248e35349e538ee" providerId="LiveId" clId="{83793DB3-5EA1-4380-AB2C-930F041B4EEB}" dt="2022-09-27T12:23:36.252" v="1223" actId="1076"/>
        <pc:sldMkLst>
          <pc:docMk/>
          <pc:sldMk cId="1209839862" sldId="399"/>
        </pc:sldMkLst>
        <pc:spChg chg="mod">
          <ac:chgData name="Andrey Guskov" userId="b248e35349e538ee" providerId="LiveId" clId="{83793DB3-5EA1-4380-AB2C-930F041B4EEB}" dt="2022-09-27T12:23:36.252" v="1223" actId="1076"/>
          <ac:spMkLst>
            <pc:docMk/>
            <pc:sldMk cId="1209839862" sldId="399"/>
            <ac:spMk id="2" creationId="{083A725E-67DF-432C-BC7B-D32D414F5C3C}"/>
          </ac:spMkLst>
        </pc:spChg>
        <pc:spChg chg="del">
          <ac:chgData name="Andrey Guskov" userId="b248e35349e538ee" providerId="LiveId" clId="{83793DB3-5EA1-4380-AB2C-930F041B4EEB}" dt="2022-09-27T12:20:18.482" v="1108" actId="478"/>
          <ac:spMkLst>
            <pc:docMk/>
            <pc:sldMk cId="1209839862" sldId="399"/>
            <ac:spMk id="3" creationId="{1498F754-F436-1383-1609-9E06F1F73FB9}"/>
          </ac:spMkLst>
        </pc:spChg>
        <pc:spChg chg="del">
          <ac:chgData name="Andrey Guskov" userId="b248e35349e538ee" providerId="LiveId" clId="{83793DB3-5EA1-4380-AB2C-930F041B4EEB}" dt="2022-09-27T12:20:18.482" v="1108" actId="478"/>
          <ac:spMkLst>
            <pc:docMk/>
            <pc:sldMk cId="1209839862" sldId="399"/>
            <ac:spMk id="4" creationId="{648A5D6B-6DD3-E25E-F2A3-83B0A831E2E4}"/>
          </ac:spMkLst>
        </pc:spChg>
        <pc:spChg chg="add mod">
          <ac:chgData name="Andrey Guskov" userId="b248e35349e538ee" providerId="LiveId" clId="{83793DB3-5EA1-4380-AB2C-930F041B4EEB}" dt="2022-09-27T12:21:06.345" v="1160" actId="1076"/>
          <ac:spMkLst>
            <pc:docMk/>
            <pc:sldMk cId="1209839862" sldId="399"/>
            <ac:spMk id="7" creationId="{1B791C13-4FA0-889E-4F40-096C5EB0B264}"/>
          </ac:spMkLst>
        </pc:spChg>
        <pc:spChg chg="del">
          <ac:chgData name="Andrey Guskov" userId="b248e35349e538ee" providerId="LiveId" clId="{83793DB3-5EA1-4380-AB2C-930F041B4EEB}" dt="2022-09-27T12:20:21.612" v="1109" actId="478"/>
          <ac:spMkLst>
            <pc:docMk/>
            <pc:sldMk cId="1209839862" sldId="399"/>
            <ac:spMk id="8" creationId="{FDDF5F49-23A5-6DA6-2F46-43719106B532}"/>
          </ac:spMkLst>
        </pc:spChg>
      </pc:sldChg>
      <pc:sldChg chg="addSp delSp modSp mod ord">
        <pc:chgData name="Andrey Guskov" userId="b248e35349e538ee" providerId="LiveId" clId="{83793DB3-5EA1-4380-AB2C-930F041B4EEB}" dt="2022-09-27T13:50:32.694" v="2122" actId="1076"/>
        <pc:sldMkLst>
          <pc:docMk/>
          <pc:sldMk cId="2515201073" sldId="408"/>
        </pc:sldMkLst>
        <pc:spChg chg="mod">
          <ac:chgData name="Andrey Guskov" userId="b248e35349e538ee" providerId="LiveId" clId="{83793DB3-5EA1-4380-AB2C-930F041B4EEB}" dt="2022-09-27T13:50:32.694" v="2122" actId="1076"/>
          <ac:spMkLst>
            <pc:docMk/>
            <pc:sldMk cId="2515201073" sldId="408"/>
            <ac:spMk id="7" creationId="{5013A8E9-DC53-5C9D-D6F5-B2427A56AA6A}"/>
          </ac:spMkLst>
        </pc:spChg>
        <pc:spChg chg="add del">
          <ac:chgData name="Andrey Guskov" userId="b248e35349e538ee" providerId="LiveId" clId="{83793DB3-5EA1-4380-AB2C-930F041B4EEB}" dt="2022-09-27T11:41:34.113" v="523" actId="22"/>
          <ac:spMkLst>
            <pc:docMk/>
            <pc:sldMk cId="2515201073" sldId="408"/>
            <ac:spMk id="9" creationId="{CECA82BD-D3B8-EEE6-ADD5-F3FA4A088457}"/>
          </ac:spMkLst>
        </pc:spChg>
      </pc:sldChg>
      <pc:sldChg chg="del">
        <pc:chgData name="Andrey Guskov" userId="b248e35349e538ee" providerId="LiveId" clId="{83793DB3-5EA1-4380-AB2C-930F041B4EEB}" dt="2022-09-23T08:10:35.311" v="131" actId="47"/>
        <pc:sldMkLst>
          <pc:docMk/>
          <pc:sldMk cId="573595339" sldId="413"/>
        </pc:sldMkLst>
      </pc:sldChg>
      <pc:sldChg chg="modSp mod">
        <pc:chgData name="Andrey Guskov" userId="b248e35349e538ee" providerId="LiveId" clId="{83793DB3-5EA1-4380-AB2C-930F041B4EEB}" dt="2022-09-27T12:57:33.470" v="1404" actId="20577"/>
        <pc:sldMkLst>
          <pc:docMk/>
          <pc:sldMk cId="3096652847" sldId="414"/>
        </pc:sldMkLst>
        <pc:spChg chg="mod">
          <ac:chgData name="Andrey Guskov" userId="b248e35349e538ee" providerId="LiveId" clId="{83793DB3-5EA1-4380-AB2C-930F041B4EEB}" dt="2022-09-27T12:57:33.470" v="1404" actId="20577"/>
          <ac:spMkLst>
            <pc:docMk/>
            <pc:sldMk cId="3096652847" sldId="414"/>
            <ac:spMk id="2" creationId="{E06BA4A2-B66C-2700-DB01-79BC6D40BD5F}"/>
          </ac:spMkLst>
        </pc:spChg>
      </pc:sldChg>
      <pc:sldChg chg="del">
        <pc:chgData name="Andrey Guskov" userId="b248e35349e538ee" providerId="LiveId" clId="{83793DB3-5EA1-4380-AB2C-930F041B4EEB}" dt="2022-09-23T08:10:45.470" v="133" actId="47"/>
        <pc:sldMkLst>
          <pc:docMk/>
          <pc:sldMk cId="3724669730" sldId="416"/>
        </pc:sldMkLst>
      </pc:sldChg>
      <pc:sldChg chg="addSp modSp mod">
        <pc:chgData name="Andrey Guskov" userId="b248e35349e538ee" providerId="LiveId" clId="{83793DB3-5EA1-4380-AB2C-930F041B4EEB}" dt="2022-09-27T11:57:46.328" v="667" actId="20577"/>
        <pc:sldMkLst>
          <pc:docMk/>
          <pc:sldMk cId="1500849921" sldId="420"/>
        </pc:sldMkLst>
        <pc:spChg chg="add mod">
          <ac:chgData name="Andrey Guskov" userId="b248e35349e538ee" providerId="LiveId" clId="{83793DB3-5EA1-4380-AB2C-930F041B4EEB}" dt="2022-09-27T11:57:46.328" v="667" actId="20577"/>
          <ac:spMkLst>
            <pc:docMk/>
            <pc:sldMk cId="1500849921" sldId="420"/>
            <ac:spMk id="2" creationId="{00491A12-6A3A-BCA2-AC1C-B3BFEE92F2A9}"/>
          </ac:spMkLst>
        </pc:spChg>
      </pc:sldChg>
      <pc:sldChg chg="addSp delSp modSp add del mod modClrScheme chgLayout">
        <pc:chgData name="Andrey Guskov" userId="b248e35349e538ee" providerId="LiveId" clId="{83793DB3-5EA1-4380-AB2C-930F041B4EEB}" dt="2022-09-23T08:07:49.731" v="125" actId="1076"/>
        <pc:sldMkLst>
          <pc:docMk/>
          <pc:sldMk cId="2076060608" sldId="425"/>
        </pc:sldMkLst>
        <pc:spChg chg="mod ord">
          <ac:chgData name="Andrey Guskov" userId="b248e35349e538ee" providerId="LiveId" clId="{83793DB3-5EA1-4380-AB2C-930F041B4EEB}" dt="2022-09-23T08:07:06.013" v="49" actId="404"/>
          <ac:spMkLst>
            <pc:docMk/>
            <pc:sldMk cId="2076060608" sldId="425"/>
            <ac:spMk id="2" creationId="{05F762D5-167E-394D-911A-6E5E20115701}"/>
          </ac:spMkLst>
        </pc:spChg>
        <pc:spChg chg="mod ord">
          <ac:chgData name="Andrey Guskov" userId="b248e35349e538ee" providerId="LiveId" clId="{83793DB3-5EA1-4380-AB2C-930F041B4EEB}" dt="2022-09-23T08:06:32.088" v="15" actId="1076"/>
          <ac:spMkLst>
            <pc:docMk/>
            <pc:sldMk cId="2076060608" sldId="425"/>
            <ac:spMk id="3" creationId="{EA99F03F-918C-CA47-BE29-3AD6852D5518}"/>
          </ac:spMkLst>
        </pc:spChg>
        <pc:spChg chg="add mod">
          <ac:chgData name="Andrey Guskov" userId="b248e35349e538ee" providerId="LiveId" clId="{83793DB3-5EA1-4380-AB2C-930F041B4EEB}" dt="2022-09-23T08:07:49.731" v="125" actId="1076"/>
          <ac:spMkLst>
            <pc:docMk/>
            <pc:sldMk cId="2076060608" sldId="425"/>
            <ac:spMk id="4" creationId="{5D14B9AF-D24C-2334-5C58-770ECA8BB26E}"/>
          </ac:spMkLst>
        </pc:spChg>
        <pc:spChg chg="mod">
          <ac:chgData name="Andrey Guskov" userId="b248e35349e538ee" providerId="LiveId" clId="{83793DB3-5EA1-4380-AB2C-930F041B4EEB}" dt="2022-09-23T08:07:14.350" v="58" actId="404"/>
          <ac:spMkLst>
            <pc:docMk/>
            <pc:sldMk cId="2076060608" sldId="425"/>
            <ac:spMk id="7" creationId="{00000000-0000-0000-0000-000000000000}"/>
          </ac:spMkLst>
        </pc:spChg>
        <pc:spChg chg="del mod">
          <ac:chgData name="Andrey Guskov" userId="b248e35349e538ee" providerId="LiveId" clId="{83793DB3-5EA1-4380-AB2C-930F041B4EEB}" dt="2022-09-23T08:07:07.166" v="51"/>
          <ac:spMkLst>
            <pc:docMk/>
            <pc:sldMk cId="2076060608" sldId="425"/>
            <ac:spMk id="8" creationId="{00000000-0000-0000-0000-000000000000}"/>
          </ac:spMkLst>
        </pc:spChg>
        <pc:picChg chg="add del">
          <ac:chgData name="Andrey Guskov" userId="b248e35349e538ee" providerId="LiveId" clId="{83793DB3-5EA1-4380-AB2C-930F041B4EEB}" dt="2022-09-23T08:06:19.603" v="11" actId="478"/>
          <ac:picMkLst>
            <pc:docMk/>
            <pc:sldMk cId="2076060608" sldId="425"/>
            <ac:picMk id="5" creationId="{84F1735D-D33D-4F00-9F21-96CCE4725B53}"/>
          </ac:picMkLst>
        </pc:picChg>
      </pc:sldChg>
      <pc:sldChg chg="del">
        <pc:chgData name="Andrey Guskov" userId="b248e35349e538ee" providerId="LiveId" clId="{83793DB3-5EA1-4380-AB2C-930F041B4EEB}" dt="2022-09-23T08:09:18.677" v="126" actId="47"/>
        <pc:sldMkLst>
          <pc:docMk/>
          <pc:sldMk cId="4228431234" sldId="426"/>
        </pc:sldMkLst>
      </pc:sldChg>
      <pc:sldChg chg="addSp delSp modSp mod ord modAnim">
        <pc:chgData name="Andrey Guskov" userId="b248e35349e538ee" providerId="LiveId" clId="{83793DB3-5EA1-4380-AB2C-930F041B4EEB}" dt="2022-09-27T13:49:27.208" v="2111"/>
        <pc:sldMkLst>
          <pc:docMk/>
          <pc:sldMk cId="3035818288" sldId="428"/>
        </pc:sldMkLst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2" creationId="{C458CD5E-2E99-C291-FEF6-209C97BEE9D2}"/>
          </ac:spMkLst>
        </pc:spChg>
        <pc:spChg chg="add mod">
          <ac:chgData name="Andrey Guskov" userId="b248e35349e538ee" providerId="LiveId" clId="{83793DB3-5EA1-4380-AB2C-930F041B4EEB}" dt="2022-09-27T12:20:05.845" v="1107" actId="1076"/>
          <ac:spMkLst>
            <pc:docMk/>
            <pc:sldMk cId="3035818288" sldId="428"/>
            <ac:spMk id="3" creationId="{A70CC504-8DD4-F947-43D9-DB9D95DE2CFA}"/>
          </ac:spMkLst>
        </pc:spChg>
        <pc:spChg chg="mod">
          <ac:chgData name="Andrey Guskov" userId="b248e35349e538ee" providerId="LiveId" clId="{83793DB3-5EA1-4380-AB2C-930F041B4EEB}" dt="2022-09-27T12:21:36.493" v="1187" actId="1076"/>
          <ac:spMkLst>
            <pc:docMk/>
            <pc:sldMk cId="3035818288" sldId="428"/>
            <ac:spMk id="4" creationId="{774518F2-3DBC-9693-11FB-F2373B1B5602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5" creationId="{CCE0A4F6-C6ED-2B3E-42F0-377677792E63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7" creationId="{E2221CB7-A8C2-3F8A-133C-9E65FE4577E2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10" creationId="{6B8E8AED-5430-F1DC-95DA-17D9614F9942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11" creationId="{D0492DC1-A68E-1C66-20EE-260F53A48DA8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12" creationId="{D87D3050-396F-9456-C470-30837E6E6A2E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15" creationId="{1E3441C4-B1BC-DCEF-A2EF-B547EDE045B0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16" creationId="{5E9E157A-1A7F-CB93-8AD3-D9C81F59140C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17" creationId="{83BC3F68-91DB-FB38-3CDA-03EAA8863716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27" creationId="{61F4905C-87E7-5A31-9BBC-FF1D632E15CF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28" creationId="{1365142C-E429-4B8B-BBC4-8C8A5129E19B}"/>
          </ac:spMkLst>
        </pc:spChg>
        <pc:spChg chg="del">
          <ac:chgData name="Andrey Guskov" userId="b248e35349e538ee" providerId="LiveId" clId="{83793DB3-5EA1-4380-AB2C-930F041B4EEB}" dt="2022-09-27T12:16:27.208" v="1051" actId="478"/>
          <ac:spMkLst>
            <pc:docMk/>
            <pc:sldMk cId="3035818288" sldId="428"/>
            <ac:spMk id="33" creationId="{44836663-653E-76EA-79C5-CA3B934F839A}"/>
          </ac:spMkLst>
        </pc:spChg>
        <pc:spChg chg="del">
          <ac:chgData name="Andrey Guskov" userId="b248e35349e538ee" providerId="LiveId" clId="{83793DB3-5EA1-4380-AB2C-930F041B4EEB}" dt="2022-09-27T12:16:23.501" v="1050" actId="478"/>
          <ac:spMkLst>
            <pc:docMk/>
            <pc:sldMk cId="3035818288" sldId="428"/>
            <ac:spMk id="36" creationId="{5ECFAD57-B4CE-B2C6-E754-2EC2CAFE5072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61" creationId="{59E4B262-8D68-1F75-B1E3-9A236732335B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63" creationId="{FFF447FD-AAE5-7886-C6DE-0B447A6E474C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70" creationId="{0DA50F0D-630D-8736-FA09-4DC888BDF759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72" creationId="{EC722F2C-6EAE-729A-0519-96A73C955E0C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80" creationId="{6C936048-0A6D-C7E9-290A-7502B9759EC8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94" creationId="{935071A5-B1A0-0647-5E7A-EA12F0E57DAB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95" creationId="{FD242C8A-A7C6-4051-66C0-26EAE10FF2CB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96" creationId="{B8375092-6F5D-F38C-32EE-B319717754C2}"/>
          </ac:spMkLst>
        </pc:spChg>
        <pc:spChg chg="mod">
          <ac:chgData name="Andrey Guskov" userId="b248e35349e538ee" providerId="LiveId" clId="{83793DB3-5EA1-4380-AB2C-930F041B4EEB}" dt="2022-09-27T12:21:25.994" v="1185" actId="1035"/>
          <ac:spMkLst>
            <pc:docMk/>
            <pc:sldMk cId="3035818288" sldId="428"/>
            <ac:spMk id="109" creationId="{C6DE9DC2-4C22-9E72-AAA3-DEA082D930C0}"/>
          </ac:spMkLst>
        </pc:spChg>
        <pc:spChg chg="mod">
          <ac:chgData name="Andrey Guskov" userId="b248e35349e538ee" providerId="LiveId" clId="{83793DB3-5EA1-4380-AB2C-930F041B4EEB}" dt="2022-09-27T13:49:07.050" v="2107" actId="20577"/>
          <ac:spMkLst>
            <pc:docMk/>
            <pc:sldMk cId="3035818288" sldId="428"/>
            <ac:spMk id="110" creationId="{E0952209-1E86-2D10-35D9-56CB53DC5314}"/>
          </ac:spMkLst>
        </pc:spChg>
        <pc:spChg chg="mod">
          <ac:chgData name="Andrey Guskov" userId="b248e35349e538ee" providerId="LiveId" clId="{83793DB3-5EA1-4380-AB2C-930F041B4EEB}" dt="2022-09-27T13:49:27.208" v="2111"/>
          <ac:spMkLst>
            <pc:docMk/>
            <pc:sldMk cId="3035818288" sldId="428"/>
            <ac:spMk id="112" creationId="{0E5CFD1D-8918-498A-BCAE-1B29102C9813}"/>
          </ac:spMkLst>
        </pc:spChg>
        <pc:grpChg chg="mod">
          <ac:chgData name="Andrey Guskov" userId="b248e35349e538ee" providerId="LiveId" clId="{83793DB3-5EA1-4380-AB2C-930F041B4EEB}" dt="2022-09-27T12:21:25.994" v="1185" actId="1035"/>
          <ac:grpSpMkLst>
            <pc:docMk/>
            <pc:sldMk cId="3035818288" sldId="428"/>
            <ac:grpSpMk id="6" creationId="{7B2FC9D7-A06F-CCF9-EDC6-BD5A148FF35D}"/>
          </ac:grpSpMkLst>
        </pc:grpChg>
        <pc:grpChg chg="mod">
          <ac:chgData name="Andrey Guskov" userId="b248e35349e538ee" providerId="LiveId" clId="{83793DB3-5EA1-4380-AB2C-930F041B4EEB}" dt="2022-09-27T12:21:25.994" v="1185" actId="1035"/>
          <ac:grpSpMkLst>
            <pc:docMk/>
            <pc:sldMk cId="3035818288" sldId="428"/>
            <ac:grpSpMk id="62" creationId="{E057C2A8-3EE3-7598-4425-C19ED6DB4372}"/>
          </ac:grpSpMkLst>
        </pc:grp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8" creationId="{57B02144-D90C-DC20-AF64-70F1CAA43A90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9" creationId="{E0BA6EC9-6655-21C3-5668-6BC3F9BB9ED5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14" creationId="{11CA0E4A-BFE1-DA0B-0348-65C4D3E76D15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64" creationId="{AADD7564-E8B9-2470-69CE-9660DCFD7374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69" creationId="{4A3B67AB-B1AE-0B43-DF35-965ADD58D060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81" creationId="{4EB1B989-F7D1-B7C6-8D99-BE6916C8ADAC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82" creationId="{6B87C34B-6D4C-53F8-4AD5-08FCB5C0AE11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83" creationId="{09163D7A-EA61-CF21-C2D7-E795EC5C274B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84" creationId="{AA296F84-2541-B990-B94E-C96F60499BC8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85" creationId="{689CDF76-2275-3F2F-88A3-FAE2D2317136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86" creationId="{C9D89104-E3FC-DACB-4EE0-1547942C8F3A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87" creationId="{41155374-08D7-D3AB-E909-BDCC2F4B48A1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88" creationId="{7B3BD9E6-C9D8-E2D9-39FE-681257501E8C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89" creationId="{49908C52-0E81-6B16-E82D-75963C4DA14D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90" creationId="{AB6584AE-6312-C406-79B7-9EBDA1FD65C6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91" creationId="{9B206A4B-016F-868B-D30B-4757252FFC2D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92" creationId="{816C6FA7-F2FC-1351-9168-E8A622859E4F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93" creationId="{EF7F62DF-C4B2-3741-CFA4-9726C37EE88E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103" creationId="{2C38F67E-6E5F-6323-432B-68B41F8ABF8D}"/>
          </ac:picMkLst>
        </pc:picChg>
        <pc:picChg chg="mod">
          <ac:chgData name="Andrey Guskov" userId="b248e35349e538ee" providerId="LiveId" clId="{83793DB3-5EA1-4380-AB2C-930F041B4EEB}" dt="2022-09-27T12:21:25.994" v="1185" actId="1035"/>
          <ac:picMkLst>
            <pc:docMk/>
            <pc:sldMk cId="3035818288" sldId="428"/>
            <ac:picMk id="1032" creationId="{F950C433-6D2D-B3AF-D18E-53F156D342E8}"/>
          </ac:picMkLst>
        </pc:picChg>
        <pc:cxnChg chg="mod">
          <ac:chgData name="Andrey Guskov" userId="b248e35349e538ee" providerId="LiveId" clId="{83793DB3-5EA1-4380-AB2C-930F041B4EEB}" dt="2022-09-27T12:21:25.994" v="1185" actId="1035"/>
          <ac:cxnSpMkLst>
            <pc:docMk/>
            <pc:sldMk cId="3035818288" sldId="428"/>
            <ac:cxnSpMk id="19" creationId="{F927EC6A-DC19-B137-7A49-F213BD4E4FB4}"/>
          </ac:cxnSpMkLst>
        </pc:cxnChg>
        <pc:cxnChg chg="mod">
          <ac:chgData name="Andrey Guskov" userId="b248e35349e538ee" providerId="LiveId" clId="{83793DB3-5EA1-4380-AB2C-930F041B4EEB}" dt="2022-09-27T12:21:25.994" v="1185" actId="1035"/>
          <ac:cxnSpMkLst>
            <pc:docMk/>
            <pc:sldMk cId="3035818288" sldId="428"/>
            <ac:cxnSpMk id="30" creationId="{556DD5A4-9691-ABCF-61E3-94FBF5A44E8F}"/>
          </ac:cxnSpMkLst>
        </pc:cxnChg>
        <pc:cxnChg chg="mod">
          <ac:chgData name="Andrey Guskov" userId="b248e35349e538ee" providerId="LiveId" clId="{83793DB3-5EA1-4380-AB2C-930F041B4EEB}" dt="2022-09-27T12:21:25.994" v="1185" actId="1035"/>
          <ac:cxnSpMkLst>
            <pc:docMk/>
            <pc:sldMk cId="3035818288" sldId="428"/>
            <ac:cxnSpMk id="73" creationId="{984E0787-CD3E-D280-79CF-5DA19AA8107D}"/>
          </ac:cxnSpMkLst>
        </pc:cxnChg>
        <pc:cxnChg chg="mod">
          <ac:chgData name="Andrey Guskov" userId="b248e35349e538ee" providerId="LiveId" clId="{83793DB3-5EA1-4380-AB2C-930F041B4EEB}" dt="2022-09-27T12:21:25.994" v="1185" actId="1035"/>
          <ac:cxnSpMkLst>
            <pc:docMk/>
            <pc:sldMk cId="3035818288" sldId="428"/>
            <ac:cxnSpMk id="98" creationId="{9D6DC730-6B14-0E4F-D39A-E92E53E69EB4}"/>
          </ac:cxnSpMkLst>
        </pc:cxnChg>
        <pc:cxnChg chg="mod">
          <ac:chgData name="Andrey Guskov" userId="b248e35349e538ee" providerId="LiveId" clId="{83793DB3-5EA1-4380-AB2C-930F041B4EEB}" dt="2022-09-27T12:21:25.994" v="1185" actId="1035"/>
          <ac:cxnSpMkLst>
            <pc:docMk/>
            <pc:sldMk cId="3035818288" sldId="428"/>
            <ac:cxnSpMk id="101" creationId="{EA5402EE-646B-9FD3-348D-9930B9D77EC6}"/>
          </ac:cxnSpMkLst>
        </pc:cxnChg>
      </pc:sldChg>
      <pc:sldChg chg="modSp mod modAnim">
        <pc:chgData name="Andrey Guskov" userId="b248e35349e538ee" providerId="LiveId" clId="{83793DB3-5EA1-4380-AB2C-930F041B4EEB}" dt="2022-09-27T13:47:53.927" v="2055" actId="20577"/>
        <pc:sldMkLst>
          <pc:docMk/>
          <pc:sldMk cId="3034156809" sldId="429"/>
        </pc:sldMkLst>
        <pc:spChg chg="mod">
          <ac:chgData name="Andrey Guskov" userId="b248e35349e538ee" providerId="LiveId" clId="{83793DB3-5EA1-4380-AB2C-930F041B4EEB}" dt="2022-09-27T13:47:53.927" v="2055" actId="20577"/>
          <ac:spMkLst>
            <pc:docMk/>
            <pc:sldMk cId="3034156809" sldId="429"/>
            <ac:spMk id="4" creationId="{11CD6FF7-EC3A-DE5D-90DA-33FD7F2EE413}"/>
          </ac:spMkLst>
        </pc:spChg>
        <pc:spChg chg="mod">
          <ac:chgData name="Andrey Guskov" userId="b248e35349e538ee" providerId="LiveId" clId="{83793DB3-5EA1-4380-AB2C-930F041B4EEB}" dt="2022-09-27T12:04:54.044" v="763" actId="1076"/>
          <ac:spMkLst>
            <pc:docMk/>
            <pc:sldMk cId="3034156809" sldId="429"/>
            <ac:spMk id="8" creationId="{32D83F51-D58D-CDC7-4C82-9DE9B8A474C6}"/>
          </ac:spMkLst>
        </pc:spChg>
        <pc:spChg chg="mod">
          <ac:chgData name="Andrey Guskov" userId="b248e35349e538ee" providerId="LiveId" clId="{83793DB3-5EA1-4380-AB2C-930F041B4EEB}" dt="2022-09-27T12:04:50.217" v="762" actId="1076"/>
          <ac:spMkLst>
            <pc:docMk/>
            <pc:sldMk cId="3034156809" sldId="429"/>
            <ac:spMk id="9" creationId="{03E43222-460E-2AC9-9B1B-989E44613C19}"/>
          </ac:spMkLst>
        </pc:spChg>
        <pc:spChg chg="mod">
          <ac:chgData name="Andrey Guskov" userId="b248e35349e538ee" providerId="LiveId" clId="{83793DB3-5EA1-4380-AB2C-930F041B4EEB}" dt="2022-09-27T12:04:05.490" v="741" actId="1076"/>
          <ac:spMkLst>
            <pc:docMk/>
            <pc:sldMk cId="3034156809" sldId="429"/>
            <ac:spMk id="105" creationId="{77C68DD1-92E2-9623-527B-22A276159644}"/>
          </ac:spMkLst>
        </pc:spChg>
        <pc:spChg chg="mod">
          <ac:chgData name="Andrey Guskov" userId="b248e35349e538ee" providerId="LiveId" clId="{83793DB3-5EA1-4380-AB2C-930F041B4EEB}" dt="2022-09-27T12:04:08.027" v="742" actId="1076"/>
          <ac:spMkLst>
            <pc:docMk/>
            <pc:sldMk cId="3034156809" sldId="429"/>
            <ac:spMk id="106" creationId="{2DB72EC6-D36B-0558-32C1-2C1EC875A94F}"/>
          </ac:spMkLst>
        </pc:spChg>
      </pc:sldChg>
      <pc:sldChg chg="modSp add mod ord">
        <pc:chgData name="Andrey Guskov" userId="b248e35349e538ee" providerId="LiveId" clId="{83793DB3-5EA1-4380-AB2C-930F041B4EEB}" dt="2022-09-27T13:41:14.630" v="1820"/>
        <pc:sldMkLst>
          <pc:docMk/>
          <pc:sldMk cId="830272139" sldId="431"/>
        </pc:sldMkLst>
        <pc:picChg chg="mod">
          <ac:chgData name="Andrey Guskov" userId="b248e35349e538ee" providerId="LiveId" clId="{83793DB3-5EA1-4380-AB2C-930F041B4EEB}" dt="2022-09-27T11:47:13.247" v="559" actId="1076"/>
          <ac:picMkLst>
            <pc:docMk/>
            <pc:sldMk cId="830272139" sldId="431"/>
            <ac:picMk id="6" creationId="{2B0452B0-1A09-8B61-E158-842E4A8A3786}"/>
          </ac:picMkLst>
        </pc:picChg>
      </pc:sldChg>
      <pc:sldChg chg="new del">
        <pc:chgData name="Andrey Guskov" userId="b248e35349e538ee" providerId="LiveId" clId="{83793DB3-5EA1-4380-AB2C-930F041B4EEB}" dt="2022-09-23T08:05:49.910" v="2" actId="47"/>
        <pc:sldMkLst>
          <pc:docMk/>
          <pc:sldMk cId="2627575362" sldId="431"/>
        </pc:sldMkLst>
      </pc:sldChg>
      <pc:sldChg chg="delSp modSp add mod">
        <pc:chgData name="Andrey Guskov" userId="b248e35349e538ee" providerId="LiveId" clId="{83793DB3-5EA1-4380-AB2C-930F041B4EEB}" dt="2022-09-27T12:09:55.075" v="901" actId="403"/>
        <pc:sldMkLst>
          <pc:docMk/>
          <pc:sldMk cId="2630532807" sldId="432"/>
        </pc:sldMkLst>
        <pc:spChg chg="mod">
          <ac:chgData name="Andrey Guskov" userId="b248e35349e538ee" providerId="LiveId" clId="{83793DB3-5EA1-4380-AB2C-930F041B4EEB}" dt="2022-09-27T12:09:55.075" v="901" actId="403"/>
          <ac:spMkLst>
            <pc:docMk/>
            <pc:sldMk cId="2630532807" sldId="432"/>
            <ac:spMk id="2" creationId="{F82EBEA6-6F89-2F36-73ED-3A6BB679EE04}"/>
          </ac:spMkLst>
        </pc:spChg>
        <pc:spChg chg="del mod">
          <ac:chgData name="Andrey Guskov" userId="b248e35349e538ee" providerId="LiveId" clId="{83793DB3-5EA1-4380-AB2C-930F041B4EEB}" dt="2022-09-27T12:08:46.869" v="876" actId="478"/>
          <ac:spMkLst>
            <pc:docMk/>
            <pc:sldMk cId="2630532807" sldId="432"/>
            <ac:spMk id="3" creationId="{BC53F094-E980-9BF2-C571-1492235B5178}"/>
          </ac:spMkLst>
        </pc:spChg>
        <pc:spChg chg="mod">
          <ac:chgData name="Andrey Guskov" userId="b248e35349e538ee" providerId="LiveId" clId="{83793DB3-5EA1-4380-AB2C-930F041B4EEB}" dt="2022-09-27T12:08:41.103" v="875" actId="1076"/>
          <ac:spMkLst>
            <pc:docMk/>
            <pc:sldMk cId="2630532807" sldId="432"/>
            <ac:spMk id="4" creationId="{D7B1B7B4-31BD-BAEB-2EC7-961C8041342F}"/>
          </ac:spMkLst>
        </pc:spChg>
        <pc:spChg chg="mod">
          <ac:chgData name="Andrey Guskov" userId="b248e35349e538ee" providerId="LiveId" clId="{83793DB3-5EA1-4380-AB2C-930F041B4EEB}" dt="2022-09-27T12:08:37.106" v="874" actId="1035"/>
          <ac:spMkLst>
            <pc:docMk/>
            <pc:sldMk cId="2630532807" sldId="432"/>
            <ac:spMk id="8" creationId="{45E2D950-8EA8-E4F9-7C6E-F1403E57616D}"/>
          </ac:spMkLst>
        </pc:spChg>
        <pc:spChg chg="mod">
          <ac:chgData name="Andrey Guskov" userId="b248e35349e538ee" providerId="LiveId" clId="{83793DB3-5EA1-4380-AB2C-930F041B4EEB}" dt="2022-09-27T12:08:37.106" v="874" actId="1035"/>
          <ac:spMkLst>
            <pc:docMk/>
            <pc:sldMk cId="2630532807" sldId="432"/>
            <ac:spMk id="9" creationId="{95A1D6D7-75A6-5E3D-B3DE-E2210B39F768}"/>
          </ac:spMkLst>
        </pc:spChg>
        <pc:spChg chg="mod">
          <ac:chgData name="Andrey Guskov" userId="b248e35349e538ee" providerId="LiveId" clId="{83793DB3-5EA1-4380-AB2C-930F041B4EEB}" dt="2022-09-27T12:08:37.106" v="874" actId="1035"/>
          <ac:spMkLst>
            <pc:docMk/>
            <pc:sldMk cId="2630532807" sldId="432"/>
            <ac:spMk id="12" creationId="{D4DDEE69-939F-C5A8-B31A-19ECCABF82E0}"/>
          </ac:spMkLst>
        </pc:spChg>
        <pc:spChg chg="mod">
          <ac:chgData name="Andrey Guskov" userId="b248e35349e538ee" providerId="LiveId" clId="{83793DB3-5EA1-4380-AB2C-930F041B4EEB}" dt="2022-09-27T12:08:37.106" v="874" actId="1035"/>
          <ac:spMkLst>
            <pc:docMk/>
            <pc:sldMk cId="2630532807" sldId="432"/>
            <ac:spMk id="13" creationId="{370AB019-D463-724A-58C3-793BE3E201ED}"/>
          </ac:spMkLst>
        </pc:spChg>
      </pc:sldChg>
      <pc:sldChg chg="modSp add mod ord">
        <pc:chgData name="Andrey Guskov" userId="b248e35349e538ee" providerId="LiveId" clId="{83793DB3-5EA1-4380-AB2C-930F041B4EEB}" dt="2022-09-27T13:02:52.985" v="1409" actId="404"/>
        <pc:sldMkLst>
          <pc:docMk/>
          <pc:sldMk cId="2888878749" sldId="433"/>
        </pc:sldMkLst>
        <pc:spChg chg="mod">
          <ac:chgData name="Andrey Guskov" userId="b248e35349e538ee" providerId="LiveId" clId="{83793DB3-5EA1-4380-AB2C-930F041B4EEB}" dt="2022-09-27T13:02:52.985" v="1409" actId="404"/>
          <ac:spMkLst>
            <pc:docMk/>
            <pc:sldMk cId="2888878749" sldId="433"/>
            <ac:spMk id="2" creationId="{9B3D4AD1-1AE7-B3E6-291D-D1A97F4D2D1A}"/>
          </ac:spMkLst>
        </pc:spChg>
      </pc:sldChg>
      <pc:sldChg chg="addSp delSp modSp add mod ord">
        <pc:chgData name="Andrey Guskov" userId="b248e35349e538ee" providerId="LiveId" clId="{83793DB3-5EA1-4380-AB2C-930F041B4EEB}" dt="2022-09-27T13:37:59.851" v="1715" actId="1076"/>
        <pc:sldMkLst>
          <pc:docMk/>
          <pc:sldMk cId="1910600667" sldId="434"/>
        </pc:sldMkLst>
        <pc:spChg chg="mod">
          <ac:chgData name="Andrey Guskov" userId="b248e35349e538ee" providerId="LiveId" clId="{83793DB3-5EA1-4380-AB2C-930F041B4EEB}" dt="2022-09-27T13:37:31.360" v="1703" actId="1076"/>
          <ac:spMkLst>
            <pc:docMk/>
            <pc:sldMk cId="1910600667" sldId="434"/>
            <ac:spMk id="2" creationId="{3515FF75-F408-79B9-1EC8-A694D680D121}"/>
          </ac:spMkLst>
        </pc:spChg>
        <pc:spChg chg="del">
          <ac:chgData name="Andrey Guskov" userId="b248e35349e538ee" providerId="LiveId" clId="{83793DB3-5EA1-4380-AB2C-930F041B4EEB}" dt="2022-09-27T13:37:35.923" v="1704" actId="478"/>
          <ac:spMkLst>
            <pc:docMk/>
            <pc:sldMk cId="1910600667" sldId="434"/>
            <ac:spMk id="3" creationId="{AF1AB9FE-9C14-871A-5FDB-5A263C023CEE}"/>
          </ac:spMkLst>
        </pc:spChg>
        <pc:spChg chg="add del mod">
          <ac:chgData name="Andrey Guskov" userId="b248e35349e538ee" providerId="LiveId" clId="{83793DB3-5EA1-4380-AB2C-930F041B4EEB}" dt="2022-09-27T13:37:44.682" v="1706" actId="478"/>
          <ac:spMkLst>
            <pc:docMk/>
            <pc:sldMk cId="1910600667" sldId="434"/>
            <ac:spMk id="11" creationId="{59291D4B-4FCB-D805-0FF0-E05C3D13F1A9}"/>
          </ac:spMkLst>
        </pc:spChg>
        <pc:spChg chg="del">
          <ac:chgData name="Andrey Guskov" userId="b248e35349e538ee" providerId="LiveId" clId="{83793DB3-5EA1-4380-AB2C-930F041B4EEB}" dt="2022-09-27T13:37:42.229" v="1705" actId="478"/>
          <ac:spMkLst>
            <pc:docMk/>
            <pc:sldMk cId="1910600667" sldId="434"/>
            <ac:spMk id="13" creationId="{E218F747-AE23-054B-CDDC-D4F1FBB0146E}"/>
          </ac:spMkLst>
        </pc:spChg>
        <pc:spChg chg="del">
          <ac:chgData name="Andrey Guskov" userId="b248e35349e538ee" providerId="LiveId" clId="{83793DB3-5EA1-4380-AB2C-930F041B4EEB}" dt="2022-09-27T13:37:35.923" v="1704" actId="478"/>
          <ac:spMkLst>
            <pc:docMk/>
            <pc:sldMk cId="1910600667" sldId="434"/>
            <ac:spMk id="14" creationId="{764D3694-A07D-437F-15C2-8D6B4F693A9C}"/>
          </ac:spMkLst>
        </pc:spChg>
        <pc:picChg chg="mod">
          <ac:chgData name="Andrey Guskov" userId="b248e35349e538ee" providerId="LiveId" clId="{83793DB3-5EA1-4380-AB2C-930F041B4EEB}" dt="2022-09-27T13:37:50.004" v="1709" actId="1076"/>
          <ac:picMkLst>
            <pc:docMk/>
            <pc:sldMk cId="1910600667" sldId="434"/>
            <ac:picMk id="4" creationId="{63F0C759-7965-BC42-01D2-A633D4ACD7E1}"/>
          </ac:picMkLst>
        </pc:picChg>
        <pc:picChg chg="mod">
          <ac:chgData name="Andrey Guskov" userId="b248e35349e538ee" providerId="LiveId" clId="{83793DB3-5EA1-4380-AB2C-930F041B4EEB}" dt="2022-09-27T13:37:51.736" v="1710" actId="1076"/>
          <ac:picMkLst>
            <pc:docMk/>
            <pc:sldMk cId="1910600667" sldId="434"/>
            <ac:picMk id="5" creationId="{B836DD80-518E-A732-1DE5-138A964B2C88}"/>
          </ac:picMkLst>
        </pc:picChg>
        <pc:picChg chg="mod">
          <ac:chgData name="Andrey Guskov" userId="b248e35349e538ee" providerId="LiveId" clId="{83793DB3-5EA1-4380-AB2C-930F041B4EEB}" dt="2022-09-27T13:37:47.634" v="1707" actId="14100"/>
          <ac:picMkLst>
            <pc:docMk/>
            <pc:sldMk cId="1910600667" sldId="434"/>
            <ac:picMk id="6" creationId="{B765695F-F869-75F6-56DD-C0B9CB536419}"/>
          </ac:picMkLst>
        </pc:picChg>
        <pc:picChg chg="mod">
          <ac:chgData name="Andrey Guskov" userId="b248e35349e538ee" providerId="LiveId" clId="{83793DB3-5EA1-4380-AB2C-930F041B4EEB}" dt="2022-09-27T13:37:56.539" v="1713" actId="1076"/>
          <ac:picMkLst>
            <pc:docMk/>
            <pc:sldMk cId="1910600667" sldId="434"/>
            <ac:picMk id="7" creationId="{440CEC86-D73F-4D68-B810-3DC37E364123}"/>
          </ac:picMkLst>
        </pc:picChg>
        <pc:picChg chg="mod">
          <ac:chgData name="Andrey Guskov" userId="b248e35349e538ee" providerId="LiveId" clId="{83793DB3-5EA1-4380-AB2C-930F041B4EEB}" dt="2022-09-27T13:37:59.851" v="1715" actId="1076"/>
          <ac:picMkLst>
            <pc:docMk/>
            <pc:sldMk cId="1910600667" sldId="434"/>
            <ac:picMk id="8" creationId="{7AF39AE6-0B69-C54B-2F99-E83C88669331}"/>
          </ac:picMkLst>
        </pc:picChg>
        <pc:picChg chg="mod">
          <ac:chgData name="Andrey Guskov" userId="b248e35349e538ee" providerId="LiveId" clId="{83793DB3-5EA1-4380-AB2C-930F041B4EEB}" dt="2022-09-27T13:37:53.309" v="1711" actId="1076"/>
          <ac:picMkLst>
            <pc:docMk/>
            <pc:sldMk cId="1910600667" sldId="434"/>
            <ac:picMk id="9" creationId="{4CC1965E-B106-DFB4-3B4F-012FE71615BC}"/>
          </ac:picMkLst>
        </pc:picChg>
        <pc:picChg chg="del">
          <ac:chgData name="Andrey Guskov" userId="b248e35349e538ee" providerId="LiveId" clId="{83793DB3-5EA1-4380-AB2C-930F041B4EEB}" dt="2022-09-27T13:37:35.923" v="1704" actId="478"/>
          <ac:picMkLst>
            <pc:docMk/>
            <pc:sldMk cId="1910600667" sldId="434"/>
            <ac:picMk id="16" creationId="{3CF09C01-2740-ED82-6F62-D1B39B4CC66E}"/>
          </ac:picMkLst>
        </pc:picChg>
        <pc:picChg chg="del">
          <ac:chgData name="Andrey Guskov" userId="b248e35349e538ee" providerId="LiveId" clId="{83793DB3-5EA1-4380-AB2C-930F041B4EEB}" dt="2022-09-27T13:37:35.923" v="1704" actId="478"/>
          <ac:picMkLst>
            <pc:docMk/>
            <pc:sldMk cId="1910600667" sldId="434"/>
            <ac:picMk id="18" creationId="{0C805489-1604-246C-97FA-E8CAAE5AB1CD}"/>
          </ac:picMkLst>
        </pc:picChg>
        <pc:picChg chg="del">
          <ac:chgData name="Andrey Guskov" userId="b248e35349e538ee" providerId="LiveId" clId="{83793DB3-5EA1-4380-AB2C-930F041B4EEB}" dt="2022-09-27T13:37:35.923" v="1704" actId="478"/>
          <ac:picMkLst>
            <pc:docMk/>
            <pc:sldMk cId="1910600667" sldId="434"/>
            <ac:picMk id="20" creationId="{E3D5AB7D-B562-72C5-DE09-13056FC1ACE0}"/>
          </ac:picMkLst>
        </pc:picChg>
        <pc:picChg chg="mod">
          <ac:chgData name="Andrey Guskov" userId="b248e35349e538ee" providerId="LiveId" clId="{83793DB3-5EA1-4380-AB2C-930F041B4EEB}" dt="2022-09-27T13:37:57.446" v="1714" actId="1076"/>
          <ac:picMkLst>
            <pc:docMk/>
            <pc:sldMk cId="1910600667" sldId="434"/>
            <ac:picMk id="1026" creationId="{72D0965F-4A0D-988B-16AA-D4F73464C9C6}"/>
          </ac:picMkLst>
        </pc:picChg>
        <pc:picChg chg="del">
          <ac:chgData name="Andrey Guskov" userId="b248e35349e538ee" providerId="LiveId" clId="{83793DB3-5EA1-4380-AB2C-930F041B4EEB}" dt="2022-09-27T13:37:35.923" v="1704" actId="478"/>
          <ac:picMkLst>
            <pc:docMk/>
            <pc:sldMk cId="1910600667" sldId="434"/>
            <ac:picMk id="1028" creationId="{912D093A-E24E-28C8-0DA0-E7015675408A}"/>
          </ac:picMkLst>
        </pc:picChg>
        <pc:picChg chg="del">
          <ac:chgData name="Andrey Guskov" userId="b248e35349e538ee" providerId="LiveId" clId="{83793DB3-5EA1-4380-AB2C-930F041B4EEB}" dt="2022-09-27T13:37:35.923" v="1704" actId="478"/>
          <ac:picMkLst>
            <pc:docMk/>
            <pc:sldMk cId="1910600667" sldId="434"/>
            <ac:picMk id="1030" creationId="{6DE39491-E7C2-2C84-1F87-4CE504142016}"/>
          </ac:picMkLst>
        </pc:picChg>
        <pc:picChg chg="del">
          <ac:chgData name="Andrey Guskov" userId="b248e35349e538ee" providerId="LiveId" clId="{83793DB3-5EA1-4380-AB2C-930F041B4EEB}" dt="2022-09-27T13:37:35.923" v="1704" actId="478"/>
          <ac:picMkLst>
            <pc:docMk/>
            <pc:sldMk cId="1910600667" sldId="434"/>
            <ac:picMk id="1034" creationId="{FEAAF291-4B9B-FA9E-AC9D-EC4EAD7EE6A8}"/>
          </ac:picMkLst>
        </pc:picChg>
        <pc:picChg chg="del">
          <ac:chgData name="Andrey Guskov" userId="b248e35349e538ee" providerId="LiveId" clId="{83793DB3-5EA1-4380-AB2C-930F041B4EEB}" dt="2022-09-27T13:37:35.923" v="1704" actId="478"/>
          <ac:picMkLst>
            <pc:docMk/>
            <pc:sldMk cId="1910600667" sldId="434"/>
            <ac:picMk id="1036" creationId="{DECA4B7B-B1E9-9291-D125-0AB22091E251}"/>
          </ac:picMkLst>
        </pc:picChg>
      </pc:sldChg>
      <pc:sldChg chg="add ord">
        <pc:chgData name="Andrey Guskov" userId="b248e35349e538ee" providerId="LiveId" clId="{83793DB3-5EA1-4380-AB2C-930F041B4EEB}" dt="2022-09-27T12:42:15.004" v="1228"/>
        <pc:sldMkLst>
          <pc:docMk/>
          <pc:sldMk cId="2887274369" sldId="435"/>
        </pc:sldMkLst>
      </pc:sldChg>
      <pc:sldChg chg="add">
        <pc:chgData name="Andrey Guskov" userId="b248e35349e538ee" providerId="LiveId" clId="{83793DB3-5EA1-4380-AB2C-930F041B4EEB}" dt="2022-09-23T08:10:33.507" v="130"/>
        <pc:sldMkLst>
          <pc:docMk/>
          <pc:sldMk cId="1837699144" sldId="436"/>
        </pc:sldMkLst>
      </pc:sldChg>
      <pc:sldChg chg="addSp modSp add mod">
        <pc:chgData name="Andrey Guskov" userId="b248e35349e538ee" providerId="LiveId" clId="{83793DB3-5EA1-4380-AB2C-930F041B4EEB}" dt="2022-09-23T08:11:39.834" v="213" actId="1076"/>
        <pc:sldMkLst>
          <pc:docMk/>
          <pc:sldMk cId="2559772996" sldId="437"/>
        </pc:sldMkLst>
        <pc:spChg chg="add mod">
          <ac:chgData name="Andrey Guskov" userId="b248e35349e538ee" providerId="LiveId" clId="{83793DB3-5EA1-4380-AB2C-930F041B4EEB}" dt="2022-09-23T08:11:39.834" v="213" actId="1076"/>
          <ac:spMkLst>
            <pc:docMk/>
            <pc:sldMk cId="2559772996" sldId="437"/>
            <ac:spMk id="5" creationId="{6297B6BA-75A1-4F3F-2597-3049E39C0E63}"/>
          </ac:spMkLst>
        </pc:spChg>
        <pc:spChg chg="mod">
          <ac:chgData name="Andrey Guskov" userId="b248e35349e538ee" providerId="LiveId" clId="{83793DB3-5EA1-4380-AB2C-930F041B4EEB}" dt="2022-09-23T08:11:00.238" v="167" actId="1076"/>
          <ac:spMkLst>
            <pc:docMk/>
            <pc:sldMk cId="2559772996" sldId="437"/>
            <ac:spMk id="7" creationId="{00000000-0000-0000-0000-000000000000}"/>
          </ac:spMkLst>
        </pc:spChg>
      </pc:sldChg>
      <pc:sldChg chg="addSp delSp modSp new mod modClrScheme chgLayout">
        <pc:chgData name="Andrey Guskov" userId="b248e35349e538ee" providerId="LiveId" clId="{83793DB3-5EA1-4380-AB2C-930F041B4EEB}" dt="2022-09-27T13:56:56.197" v="2252" actId="20577"/>
        <pc:sldMkLst>
          <pc:docMk/>
          <pc:sldMk cId="1067046418" sldId="438"/>
        </pc:sldMkLst>
        <pc:spChg chg="del mod ord">
          <ac:chgData name="Andrey Guskov" userId="b248e35349e538ee" providerId="LiveId" clId="{83793DB3-5EA1-4380-AB2C-930F041B4EEB}" dt="2022-09-23T08:14:17.122" v="215" actId="700"/>
          <ac:spMkLst>
            <pc:docMk/>
            <pc:sldMk cId="1067046418" sldId="438"/>
            <ac:spMk id="2" creationId="{9B5C376B-A989-3E45-5056-7D7AEEA603BE}"/>
          </ac:spMkLst>
        </pc:spChg>
        <pc:spChg chg="del mod ord">
          <ac:chgData name="Andrey Guskov" userId="b248e35349e538ee" providerId="LiveId" clId="{83793DB3-5EA1-4380-AB2C-930F041B4EEB}" dt="2022-09-23T08:14:17.122" v="215" actId="700"/>
          <ac:spMkLst>
            <pc:docMk/>
            <pc:sldMk cId="1067046418" sldId="438"/>
            <ac:spMk id="3" creationId="{F0D8DF74-FFA6-3254-17A9-0D563376BB1D}"/>
          </ac:spMkLst>
        </pc:spChg>
        <pc:spChg chg="add mod ord">
          <ac:chgData name="Andrey Guskov" userId="b248e35349e538ee" providerId="LiveId" clId="{83793DB3-5EA1-4380-AB2C-930F041B4EEB}" dt="2022-09-23T08:15:04.596" v="317" actId="403"/>
          <ac:spMkLst>
            <pc:docMk/>
            <pc:sldMk cId="1067046418" sldId="438"/>
            <ac:spMk id="4" creationId="{5E42F0F1-6704-6170-72CB-44AD70481F29}"/>
          </ac:spMkLst>
        </pc:spChg>
        <pc:spChg chg="add mod ord">
          <ac:chgData name="Andrey Guskov" userId="b248e35349e538ee" providerId="LiveId" clId="{83793DB3-5EA1-4380-AB2C-930F041B4EEB}" dt="2022-09-27T13:56:56.197" v="2252" actId="20577"/>
          <ac:spMkLst>
            <pc:docMk/>
            <pc:sldMk cId="1067046418" sldId="438"/>
            <ac:spMk id="5" creationId="{C821D2F2-F1EC-200F-A3BF-96B9B8CEA34E}"/>
          </ac:spMkLst>
        </pc:spChg>
      </pc:sldChg>
      <pc:sldChg chg="addSp delSp modSp new mod modClrScheme chgLayout">
        <pc:chgData name="Andrey Guskov" userId="b248e35349e538ee" providerId="LiveId" clId="{83793DB3-5EA1-4380-AB2C-930F041B4EEB}" dt="2022-09-23T08:15:53.751" v="344" actId="403"/>
        <pc:sldMkLst>
          <pc:docMk/>
          <pc:sldMk cId="3036020568" sldId="439"/>
        </pc:sldMkLst>
        <pc:spChg chg="del mod ord">
          <ac:chgData name="Andrey Guskov" userId="b248e35349e538ee" providerId="LiveId" clId="{83793DB3-5EA1-4380-AB2C-930F041B4EEB}" dt="2022-09-23T08:15:18.786" v="319" actId="700"/>
          <ac:spMkLst>
            <pc:docMk/>
            <pc:sldMk cId="3036020568" sldId="439"/>
            <ac:spMk id="2" creationId="{CA4C8682-A73D-4286-7C22-5473CA47A7EC}"/>
          </ac:spMkLst>
        </pc:spChg>
        <pc:spChg chg="del mod ord">
          <ac:chgData name="Andrey Guskov" userId="b248e35349e538ee" providerId="LiveId" clId="{83793DB3-5EA1-4380-AB2C-930F041B4EEB}" dt="2022-09-23T08:15:18.786" v="319" actId="700"/>
          <ac:spMkLst>
            <pc:docMk/>
            <pc:sldMk cId="3036020568" sldId="439"/>
            <ac:spMk id="3" creationId="{B19BA3C0-CD89-0B81-ACC7-59AE919AF02E}"/>
          </ac:spMkLst>
        </pc:spChg>
        <pc:spChg chg="mod ord">
          <ac:chgData name="Andrey Guskov" userId="b248e35349e538ee" providerId="LiveId" clId="{83793DB3-5EA1-4380-AB2C-930F041B4EEB}" dt="2022-09-23T08:15:18.786" v="319" actId="700"/>
          <ac:spMkLst>
            <pc:docMk/>
            <pc:sldMk cId="3036020568" sldId="439"/>
            <ac:spMk id="4" creationId="{607C0E59-936A-D885-7898-F4863F9E1295}"/>
          </ac:spMkLst>
        </pc:spChg>
        <pc:spChg chg="add del mod ord">
          <ac:chgData name="Andrey Guskov" userId="b248e35349e538ee" providerId="LiveId" clId="{83793DB3-5EA1-4380-AB2C-930F041B4EEB}" dt="2022-09-23T08:15:49.984" v="343" actId="478"/>
          <ac:spMkLst>
            <pc:docMk/>
            <pc:sldMk cId="3036020568" sldId="439"/>
            <ac:spMk id="5" creationId="{F92F9B69-20DA-4161-F7DA-71293C59D629}"/>
          </ac:spMkLst>
        </pc:spChg>
        <pc:spChg chg="add mod ord">
          <ac:chgData name="Andrey Guskov" userId="b248e35349e538ee" providerId="LiveId" clId="{83793DB3-5EA1-4380-AB2C-930F041B4EEB}" dt="2022-09-23T08:15:53.751" v="344" actId="403"/>
          <ac:spMkLst>
            <pc:docMk/>
            <pc:sldMk cId="3036020568" sldId="439"/>
            <ac:spMk id="6" creationId="{2B11A67C-7BFE-C9DF-DC75-B9A7ABCEF4B8}"/>
          </ac:spMkLst>
        </pc:spChg>
      </pc:sldChg>
      <pc:sldChg chg="modSp add mod">
        <pc:chgData name="Andrey Guskov" userId="b248e35349e538ee" providerId="LiveId" clId="{83793DB3-5EA1-4380-AB2C-930F041B4EEB}" dt="2022-09-27T13:57:13.117" v="2262" actId="14100"/>
        <pc:sldMkLst>
          <pc:docMk/>
          <pc:sldMk cId="3424979167" sldId="440"/>
        </pc:sldMkLst>
        <pc:spChg chg="mod">
          <ac:chgData name="Andrey Guskov" userId="b248e35349e538ee" providerId="LiveId" clId="{83793DB3-5EA1-4380-AB2C-930F041B4EEB}" dt="2022-09-27T13:57:13.117" v="2262" actId="14100"/>
          <ac:spMkLst>
            <pc:docMk/>
            <pc:sldMk cId="3424979167" sldId="440"/>
            <ac:spMk id="6" creationId="{2B11A67C-7BFE-C9DF-DC75-B9A7ABCEF4B8}"/>
          </ac:spMkLst>
        </pc:spChg>
      </pc:sldChg>
      <pc:sldChg chg="new del">
        <pc:chgData name="Andrey Guskov" userId="b248e35349e538ee" providerId="LiveId" clId="{83793DB3-5EA1-4380-AB2C-930F041B4EEB}" dt="2022-09-27T11:37:44.500" v="348" actId="47"/>
        <pc:sldMkLst>
          <pc:docMk/>
          <pc:sldMk cId="432845029" sldId="441"/>
        </pc:sldMkLst>
      </pc:sldChg>
      <pc:sldChg chg="modSp add mod ord">
        <pc:chgData name="Andrey Guskov" userId="b248e35349e538ee" providerId="LiveId" clId="{83793DB3-5EA1-4380-AB2C-930F041B4EEB}" dt="2022-09-27T13:40:07.364" v="1818" actId="20577"/>
        <pc:sldMkLst>
          <pc:docMk/>
          <pc:sldMk cId="3468310391" sldId="441"/>
        </pc:sldMkLst>
        <pc:spChg chg="mod">
          <ac:chgData name="Andrey Guskov" userId="b248e35349e538ee" providerId="LiveId" clId="{83793DB3-5EA1-4380-AB2C-930F041B4EEB}" dt="2022-09-27T13:40:07.364" v="1818" actId="20577"/>
          <ac:spMkLst>
            <pc:docMk/>
            <pc:sldMk cId="3468310391" sldId="441"/>
            <ac:spMk id="6" creationId="{2B11A67C-7BFE-C9DF-DC75-B9A7ABCEF4B8}"/>
          </ac:spMkLst>
        </pc:spChg>
      </pc:sldChg>
      <pc:sldChg chg="modSp add mod">
        <pc:chgData name="Andrey Guskov" userId="b248e35349e538ee" providerId="LiveId" clId="{83793DB3-5EA1-4380-AB2C-930F041B4EEB}" dt="2022-09-27T13:57:27.824" v="2265" actId="20577"/>
        <pc:sldMkLst>
          <pc:docMk/>
          <pc:sldMk cId="3113023138" sldId="442"/>
        </pc:sldMkLst>
        <pc:spChg chg="mod">
          <ac:chgData name="Andrey Guskov" userId="b248e35349e538ee" providerId="LiveId" clId="{83793DB3-5EA1-4380-AB2C-930F041B4EEB}" dt="2022-09-27T13:57:27.824" v="2265" actId="20577"/>
          <ac:spMkLst>
            <pc:docMk/>
            <pc:sldMk cId="3113023138" sldId="442"/>
            <ac:spMk id="6" creationId="{2B11A67C-7BFE-C9DF-DC75-B9A7ABCEF4B8}"/>
          </ac:spMkLst>
        </pc:spChg>
      </pc:sldChg>
      <pc:sldChg chg="modSp add mod">
        <pc:chgData name="Andrey Guskov" userId="b248e35349e538ee" providerId="LiveId" clId="{83793DB3-5EA1-4380-AB2C-930F041B4EEB}" dt="2022-09-27T11:41:48.438" v="535" actId="14100"/>
        <pc:sldMkLst>
          <pc:docMk/>
          <pc:sldMk cId="712264813" sldId="443"/>
        </pc:sldMkLst>
        <pc:spChg chg="mod">
          <ac:chgData name="Andrey Guskov" userId="b248e35349e538ee" providerId="LiveId" clId="{83793DB3-5EA1-4380-AB2C-930F041B4EEB}" dt="2022-09-27T11:41:48.438" v="535" actId="14100"/>
          <ac:spMkLst>
            <pc:docMk/>
            <pc:sldMk cId="712264813" sldId="443"/>
            <ac:spMk id="6" creationId="{2B11A67C-7BFE-C9DF-DC75-B9A7ABCEF4B8}"/>
          </ac:spMkLst>
        </pc:spChg>
      </pc:sldChg>
      <pc:sldChg chg="addSp delSp modSp new mod ord modClrScheme chgLayout">
        <pc:chgData name="Andrey Guskov" userId="b248e35349e538ee" providerId="LiveId" clId="{83793DB3-5EA1-4380-AB2C-930F041B4EEB}" dt="2022-09-27T13:45:19.821" v="2004" actId="20577"/>
        <pc:sldMkLst>
          <pc:docMk/>
          <pc:sldMk cId="1465756134" sldId="444"/>
        </pc:sldMkLst>
        <pc:spChg chg="del mod ord">
          <ac:chgData name="Andrey Guskov" userId="b248e35349e538ee" providerId="LiveId" clId="{83793DB3-5EA1-4380-AB2C-930F041B4EEB}" dt="2022-09-27T13:06:04.178" v="1495" actId="700"/>
          <ac:spMkLst>
            <pc:docMk/>
            <pc:sldMk cId="1465756134" sldId="444"/>
            <ac:spMk id="2" creationId="{604B5703-7B9B-D2A1-7A2E-935D3BA4C22E}"/>
          </ac:spMkLst>
        </pc:spChg>
        <pc:spChg chg="del">
          <ac:chgData name="Andrey Guskov" userId="b248e35349e538ee" providerId="LiveId" clId="{83793DB3-5EA1-4380-AB2C-930F041B4EEB}" dt="2022-09-27T13:06:04.178" v="1495" actId="700"/>
          <ac:spMkLst>
            <pc:docMk/>
            <pc:sldMk cId="1465756134" sldId="444"/>
            <ac:spMk id="3" creationId="{A24243FD-2984-A047-0329-508463440026}"/>
          </ac:spMkLst>
        </pc:spChg>
        <pc:spChg chg="add del mod ord">
          <ac:chgData name="Andrey Guskov" userId="b248e35349e538ee" providerId="LiveId" clId="{83793DB3-5EA1-4380-AB2C-930F041B4EEB}" dt="2022-09-27T13:06:06.053" v="1496" actId="700"/>
          <ac:spMkLst>
            <pc:docMk/>
            <pc:sldMk cId="1465756134" sldId="444"/>
            <ac:spMk id="4" creationId="{2A3A34AB-E144-1AE3-08A8-6EBD679D7E1A}"/>
          </ac:spMkLst>
        </pc:spChg>
        <pc:spChg chg="add mod ord">
          <ac:chgData name="Andrey Guskov" userId="b248e35349e538ee" providerId="LiveId" clId="{83793DB3-5EA1-4380-AB2C-930F041B4EEB}" dt="2022-09-27T13:07:04.852" v="1517" actId="20577"/>
          <ac:spMkLst>
            <pc:docMk/>
            <pc:sldMk cId="1465756134" sldId="444"/>
            <ac:spMk id="5" creationId="{91655EC9-CA48-0436-A0D1-D2D06F5A4CA6}"/>
          </ac:spMkLst>
        </pc:spChg>
        <pc:spChg chg="add mod ord">
          <ac:chgData name="Andrey Guskov" userId="b248e35349e538ee" providerId="LiveId" clId="{83793DB3-5EA1-4380-AB2C-930F041B4EEB}" dt="2022-09-27T13:45:19.821" v="2004" actId="20577"/>
          <ac:spMkLst>
            <pc:docMk/>
            <pc:sldMk cId="1465756134" sldId="444"/>
            <ac:spMk id="6" creationId="{8351BFAE-07F4-947C-F729-1422E5BAB792}"/>
          </ac:spMkLst>
        </pc:spChg>
      </pc:sldChg>
      <pc:sldChg chg="new del">
        <pc:chgData name="Andrey Guskov" userId="b248e35349e538ee" providerId="LiveId" clId="{83793DB3-5EA1-4380-AB2C-930F041B4EEB}" dt="2022-09-27T13:04:23.815" v="1493" actId="680"/>
        <pc:sldMkLst>
          <pc:docMk/>
          <pc:sldMk cId="1481235362" sldId="444"/>
        </pc:sldMkLst>
      </pc:sldChg>
      <pc:sldChg chg="modSp add mod">
        <pc:chgData name="Andrey Guskov" userId="b248e35349e538ee" providerId="LiveId" clId="{83793DB3-5EA1-4380-AB2C-930F041B4EEB}" dt="2022-09-27T13:44:17.276" v="1926" actId="27636"/>
        <pc:sldMkLst>
          <pc:docMk/>
          <pc:sldMk cId="52045130" sldId="445"/>
        </pc:sldMkLst>
        <pc:spChg chg="mod">
          <ac:chgData name="Andrey Guskov" userId="b248e35349e538ee" providerId="LiveId" clId="{83793DB3-5EA1-4380-AB2C-930F041B4EEB}" dt="2022-09-27T13:44:17.276" v="1926" actId="27636"/>
          <ac:spMkLst>
            <pc:docMk/>
            <pc:sldMk cId="52045130" sldId="445"/>
            <ac:spMk id="6" creationId="{2B11A67C-7BFE-C9DF-DC75-B9A7ABCEF4B8}"/>
          </ac:spMkLst>
        </pc:spChg>
      </pc:sldChg>
      <pc:sldChg chg="addSp delSp modSp add mod">
        <pc:chgData name="Andrey Guskov" userId="b248e35349e538ee" providerId="LiveId" clId="{83793DB3-5EA1-4380-AB2C-930F041B4EEB}" dt="2022-09-27T13:39:31.754" v="1792" actId="1076"/>
        <pc:sldMkLst>
          <pc:docMk/>
          <pc:sldMk cId="3880286606" sldId="446"/>
        </pc:sldMkLst>
        <pc:spChg chg="mod">
          <ac:chgData name="Andrey Guskov" userId="b248e35349e538ee" providerId="LiveId" clId="{83793DB3-5EA1-4380-AB2C-930F041B4EEB}" dt="2022-09-27T13:38:19.259" v="1760" actId="20577"/>
          <ac:spMkLst>
            <pc:docMk/>
            <pc:sldMk cId="3880286606" sldId="446"/>
            <ac:spMk id="2" creationId="{3515FF75-F408-79B9-1EC8-A694D680D121}"/>
          </ac:spMkLst>
        </pc:spChg>
        <pc:spChg chg="add del mod">
          <ac:chgData name="Andrey Guskov" userId="b248e35349e538ee" providerId="LiveId" clId="{83793DB3-5EA1-4380-AB2C-930F041B4EEB}" dt="2022-09-27T13:38:39.621" v="1764" actId="478"/>
          <ac:spMkLst>
            <pc:docMk/>
            <pc:sldMk cId="3880286606" sldId="446"/>
            <ac:spMk id="10" creationId="{EC457639-3C04-420E-5CEC-0492588EDABE}"/>
          </ac:spMkLst>
        </pc:spChg>
        <pc:spChg chg="add del mod">
          <ac:chgData name="Andrey Guskov" userId="b248e35349e538ee" providerId="LiveId" clId="{83793DB3-5EA1-4380-AB2C-930F041B4EEB}" dt="2022-09-27T13:38:42.804" v="1765" actId="478"/>
          <ac:spMkLst>
            <pc:docMk/>
            <pc:sldMk cId="3880286606" sldId="446"/>
            <ac:spMk id="12" creationId="{F4F47201-4F28-53E1-9553-ADE1FA575AEB}"/>
          </ac:spMkLst>
        </pc:spChg>
        <pc:spChg chg="del">
          <ac:chgData name="Andrey Guskov" userId="b248e35349e538ee" providerId="LiveId" clId="{83793DB3-5EA1-4380-AB2C-930F041B4EEB}" dt="2022-09-27T13:38:36.536" v="1763" actId="478"/>
          <ac:spMkLst>
            <pc:docMk/>
            <pc:sldMk cId="3880286606" sldId="446"/>
            <ac:spMk id="13" creationId="{E218F747-AE23-054B-CDDC-D4F1FBB0146E}"/>
          </ac:spMkLst>
        </pc:spChg>
        <pc:spChg chg="del">
          <ac:chgData name="Andrey Guskov" userId="b248e35349e538ee" providerId="LiveId" clId="{83793DB3-5EA1-4380-AB2C-930F041B4EEB}" dt="2022-09-27T13:39:16.701" v="1785" actId="478"/>
          <ac:spMkLst>
            <pc:docMk/>
            <pc:sldMk cId="3880286606" sldId="446"/>
            <ac:spMk id="14" creationId="{764D3694-A07D-437F-15C2-8D6B4F693A9C}"/>
          </ac:spMkLst>
        </pc:spChg>
        <pc:picChg chg="del">
          <ac:chgData name="Andrey Guskov" userId="b248e35349e538ee" providerId="LiveId" clId="{83793DB3-5EA1-4380-AB2C-930F041B4EEB}" dt="2022-09-27T13:38:30.653" v="1761" actId="478"/>
          <ac:picMkLst>
            <pc:docMk/>
            <pc:sldMk cId="3880286606" sldId="446"/>
            <ac:picMk id="4" creationId="{63F0C759-7965-BC42-01D2-A633D4ACD7E1}"/>
          </ac:picMkLst>
        </pc:picChg>
        <pc:picChg chg="del">
          <ac:chgData name="Andrey Guskov" userId="b248e35349e538ee" providerId="LiveId" clId="{83793DB3-5EA1-4380-AB2C-930F041B4EEB}" dt="2022-09-27T13:38:30.653" v="1761" actId="478"/>
          <ac:picMkLst>
            <pc:docMk/>
            <pc:sldMk cId="3880286606" sldId="446"/>
            <ac:picMk id="5" creationId="{B836DD80-518E-A732-1DE5-138A964B2C88}"/>
          </ac:picMkLst>
        </pc:picChg>
        <pc:picChg chg="del">
          <ac:chgData name="Andrey Guskov" userId="b248e35349e538ee" providerId="LiveId" clId="{83793DB3-5EA1-4380-AB2C-930F041B4EEB}" dt="2022-09-27T13:38:30.653" v="1761" actId="478"/>
          <ac:picMkLst>
            <pc:docMk/>
            <pc:sldMk cId="3880286606" sldId="446"/>
            <ac:picMk id="6" creationId="{B765695F-F869-75F6-56DD-C0B9CB536419}"/>
          </ac:picMkLst>
        </pc:picChg>
        <pc:picChg chg="del">
          <ac:chgData name="Andrey Guskov" userId="b248e35349e538ee" providerId="LiveId" clId="{83793DB3-5EA1-4380-AB2C-930F041B4EEB}" dt="2022-09-27T13:38:30.653" v="1761" actId="478"/>
          <ac:picMkLst>
            <pc:docMk/>
            <pc:sldMk cId="3880286606" sldId="446"/>
            <ac:picMk id="7" creationId="{440CEC86-D73F-4D68-B810-3DC37E364123}"/>
          </ac:picMkLst>
        </pc:picChg>
        <pc:picChg chg="del">
          <ac:chgData name="Andrey Guskov" userId="b248e35349e538ee" providerId="LiveId" clId="{83793DB3-5EA1-4380-AB2C-930F041B4EEB}" dt="2022-09-27T13:38:30.653" v="1761" actId="478"/>
          <ac:picMkLst>
            <pc:docMk/>
            <pc:sldMk cId="3880286606" sldId="446"/>
            <ac:picMk id="8" creationId="{7AF39AE6-0B69-C54B-2F99-E83C88669331}"/>
          </ac:picMkLst>
        </pc:picChg>
        <pc:picChg chg="del">
          <ac:chgData name="Andrey Guskov" userId="b248e35349e538ee" providerId="LiveId" clId="{83793DB3-5EA1-4380-AB2C-930F041B4EEB}" dt="2022-09-27T13:38:32.789" v="1762" actId="478"/>
          <ac:picMkLst>
            <pc:docMk/>
            <pc:sldMk cId="3880286606" sldId="446"/>
            <ac:picMk id="9" creationId="{4CC1965E-B106-DFB4-3B4F-012FE71615BC}"/>
          </ac:picMkLst>
        </pc:picChg>
        <pc:picChg chg="mod">
          <ac:chgData name="Andrey Guskov" userId="b248e35349e538ee" providerId="LiveId" clId="{83793DB3-5EA1-4380-AB2C-930F041B4EEB}" dt="2022-09-27T13:39:27.688" v="1790" actId="1076"/>
          <ac:picMkLst>
            <pc:docMk/>
            <pc:sldMk cId="3880286606" sldId="446"/>
            <ac:picMk id="16" creationId="{3CF09C01-2740-ED82-6F62-D1B39B4CC66E}"/>
          </ac:picMkLst>
        </pc:picChg>
        <pc:picChg chg="mod">
          <ac:chgData name="Andrey Guskov" userId="b248e35349e538ee" providerId="LiveId" clId="{83793DB3-5EA1-4380-AB2C-930F041B4EEB}" dt="2022-09-27T13:38:57.344" v="1773" actId="1076"/>
          <ac:picMkLst>
            <pc:docMk/>
            <pc:sldMk cId="3880286606" sldId="446"/>
            <ac:picMk id="18" creationId="{0C805489-1604-246C-97FA-E8CAAE5AB1CD}"/>
          </ac:picMkLst>
        </pc:picChg>
        <pc:picChg chg="mod">
          <ac:chgData name="Andrey Guskov" userId="b248e35349e538ee" providerId="LiveId" clId="{83793DB3-5EA1-4380-AB2C-930F041B4EEB}" dt="2022-09-27T13:39:22.656" v="1788" actId="1076"/>
          <ac:picMkLst>
            <pc:docMk/>
            <pc:sldMk cId="3880286606" sldId="446"/>
            <ac:picMk id="20" creationId="{E3D5AB7D-B562-72C5-DE09-13056FC1ACE0}"/>
          </ac:picMkLst>
        </pc:picChg>
        <pc:picChg chg="del">
          <ac:chgData name="Andrey Guskov" userId="b248e35349e538ee" providerId="LiveId" clId="{83793DB3-5EA1-4380-AB2C-930F041B4EEB}" dt="2022-09-27T13:38:30.653" v="1761" actId="478"/>
          <ac:picMkLst>
            <pc:docMk/>
            <pc:sldMk cId="3880286606" sldId="446"/>
            <ac:picMk id="1026" creationId="{72D0965F-4A0D-988B-16AA-D4F73464C9C6}"/>
          </ac:picMkLst>
        </pc:picChg>
        <pc:picChg chg="mod">
          <ac:chgData name="Andrey Guskov" userId="b248e35349e538ee" providerId="LiveId" clId="{83793DB3-5EA1-4380-AB2C-930F041B4EEB}" dt="2022-09-27T13:39:30.213" v="1791" actId="1076"/>
          <ac:picMkLst>
            <pc:docMk/>
            <pc:sldMk cId="3880286606" sldId="446"/>
            <ac:picMk id="1028" creationId="{912D093A-E24E-28C8-0DA0-E7015675408A}"/>
          </ac:picMkLst>
        </pc:picChg>
        <pc:picChg chg="mod">
          <ac:chgData name="Andrey Guskov" userId="b248e35349e538ee" providerId="LiveId" clId="{83793DB3-5EA1-4380-AB2C-930F041B4EEB}" dt="2022-09-27T13:39:23.806" v="1789" actId="1076"/>
          <ac:picMkLst>
            <pc:docMk/>
            <pc:sldMk cId="3880286606" sldId="446"/>
            <ac:picMk id="1030" creationId="{6DE39491-E7C2-2C84-1F87-4CE504142016}"/>
          </ac:picMkLst>
        </pc:picChg>
        <pc:picChg chg="mod">
          <ac:chgData name="Andrey Guskov" userId="b248e35349e538ee" providerId="LiveId" clId="{83793DB3-5EA1-4380-AB2C-930F041B4EEB}" dt="2022-09-27T13:39:31.754" v="1792" actId="1076"/>
          <ac:picMkLst>
            <pc:docMk/>
            <pc:sldMk cId="3880286606" sldId="446"/>
            <ac:picMk id="1034" creationId="{FEAAF291-4B9B-FA9E-AC9D-EC4EAD7EE6A8}"/>
          </ac:picMkLst>
        </pc:picChg>
        <pc:picChg chg="mod">
          <ac:chgData name="Andrey Guskov" userId="b248e35349e538ee" providerId="LiveId" clId="{83793DB3-5EA1-4380-AB2C-930F041B4EEB}" dt="2022-09-27T13:39:13.619" v="1783" actId="1076"/>
          <ac:picMkLst>
            <pc:docMk/>
            <pc:sldMk cId="3880286606" sldId="446"/>
            <ac:picMk id="1036" creationId="{DECA4B7B-B1E9-9291-D125-0AB22091E251}"/>
          </ac:picMkLst>
        </pc:picChg>
      </pc:sldChg>
      <pc:sldMasterChg chg="modSldLayout">
        <pc:chgData name="Andrey Guskov" userId="b248e35349e538ee" providerId="LiveId" clId="{83793DB3-5EA1-4380-AB2C-930F041B4EEB}" dt="2022-09-23T08:06:12.317" v="10" actId="478"/>
        <pc:sldMasterMkLst>
          <pc:docMk/>
          <pc:sldMasterMk cId="2891487683" sldId="2147483648"/>
        </pc:sldMasterMkLst>
        <pc:sldLayoutChg chg="delSp mod">
          <pc:chgData name="Andrey Guskov" userId="b248e35349e538ee" providerId="LiveId" clId="{83793DB3-5EA1-4380-AB2C-930F041B4EEB}" dt="2022-09-23T08:06:12.317" v="10" actId="478"/>
          <pc:sldLayoutMkLst>
            <pc:docMk/>
            <pc:sldMasterMk cId="2891487683" sldId="2147483648"/>
            <pc:sldLayoutMk cId="3499056286" sldId="2147483660"/>
          </pc:sldLayoutMkLst>
          <pc:picChg chg="del">
            <ac:chgData name="Andrey Guskov" userId="b248e35349e538ee" providerId="LiveId" clId="{83793DB3-5EA1-4380-AB2C-930F041B4EEB}" dt="2022-09-23T08:06:12.317" v="10" actId="478"/>
            <ac:picMkLst>
              <pc:docMk/>
              <pc:sldMasterMk cId="2891487683" sldId="2147483648"/>
              <pc:sldLayoutMk cId="3499056286" sldId="2147483660"/>
              <ac:picMk id="12" creationId="{92DC7705-4A2F-458D-9D64-37F576E3CD1F}"/>
            </ac:picMkLst>
          </pc:picChg>
        </pc:sldLayoutChg>
      </pc:sldMasterChg>
    </pc:docChg>
  </pc:docChgLst>
  <pc:docChgLst>
    <pc:chgData name="Andrey Guskov" userId="b248e35349e538ee" providerId="LiveId" clId="{852C932B-2486-40A2-927B-5F0EF99E0D4E}"/>
    <pc:docChg chg="undo custSel addSld delSld modSld sldOrd">
      <pc:chgData name="Andrey Guskov" userId="b248e35349e538ee" providerId="LiveId" clId="{852C932B-2486-40A2-927B-5F0EF99E0D4E}" dt="2022-05-30T16:39:28.734" v="1894" actId="6549"/>
      <pc:docMkLst>
        <pc:docMk/>
      </pc:docMkLst>
      <pc:sldChg chg="modSp mod">
        <pc:chgData name="Andrey Guskov" userId="b248e35349e538ee" providerId="LiveId" clId="{852C932B-2486-40A2-927B-5F0EF99E0D4E}" dt="2022-05-30T06:44:55.813" v="982" actId="14100"/>
        <pc:sldMkLst>
          <pc:docMk/>
          <pc:sldMk cId="549500746" sldId="256"/>
        </pc:sldMkLst>
        <pc:spChg chg="mod">
          <ac:chgData name="Andrey Guskov" userId="b248e35349e538ee" providerId="LiveId" clId="{852C932B-2486-40A2-927B-5F0EF99E0D4E}" dt="2022-05-30T06:44:55.813" v="982" actId="14100"/>
          <ac:spMkLst>
            <pc:docMk/>
            <pc:sldMk cId="549500746" sldId="256"/>
            <ac:spMk id="15" creationId="{B3B35F95-E3B5-EF26-98DC-E196EA09F53B}"/>
          </ac:spMkLst>
        </pc:spChg>
        <pc:grpChg chg="mod">
          <ac:chgData name="Andrey Guskov" userId="b248e35349e538ee" providerId="LiveId" clId="{852C932B-2486-40A2-927B-5F0EF99E0D4E}" dt="2022-05-30T06:44:55.813" v="982" actId="14100"/>
          <ac:grpSpMkLst>
            <pc:docMk/>
            <pc:sldMk cId="549500746" sldId="256"/>
            <ac:grpSpMk id="21" creationId="{22E5F70B-3F2E-6DAF-66AA-F4C7A3CDE2C1}"/>
          </ac:grpSpMkLst>
        </pc:grpChg>
        <pc:graphicFrameChg chg="mod modGraphic">
          <ac:chgData name="Andrey Guskov" userId="b248e35349e538ee" providerId="LiveId" clId="{852C932B-2486-40A2-927B-5F0EF99E0D4E}" dt="2022-05-30T06:27:22.236" v="763" actId="403"/>
          <ac:graphicFrameMkLst>
            <pc:docMk/>
            <pc:sldMk cId="549500746" sldId="256"/>
            <ac:graphicFrameMk id="6" creationId="{2AF5736B-6B39-4F10-9333-9713014E0706}"/>
          </ac:graphicFrameMkLst>
        </pc:graphicFrameChg>
        <pc:picChg chg="mod">
          <ac:chgData name="Andrey Guskov" userId="b248e35349e538ee" providerId="LiveId" clId="{852C932B-2486-40A2-927B-5F0EF99E0D4E}" dt="2022-05-30T06:44:55.813" v="982" actId="14100"/>
          <ac:picMkLst>
            <pc:docMk/>
            <pc:sldMk cId="549500746" sldId="256"/>
            <ac:picMk id="1028" creationId="{5DB39A9B-B5C8-B328-B77C-5B3C58F0FC88}"/>
          </ac:picMkLst>
        </pc:picChg>
      </pc:sldChg>
      <pc:sldChg chg="del">
        <pc:chgData name="Andrey Guskov" userId="b248e35349e538ee" providerId="LiveId" clId="{852C932B-2486-40A2-927B-5F0EF99E0D4E}" dt="2022-05-30T05:53:45.753" v="240" actId="47"/>
        <pc:sldMkLst>
          <pc:docMk/>
          <pc:sldMk cId="2412315751" sldId="257"/>
        </pc:sldMkLst>
      </pc:sldChg>
      <pc:sldChg chg="modSp add mod">
        <pc:chgData name="Andrey Guskov" userId="b248e35349e538ee" providerId="LiveId" clId="{852C932B-2486-40A2-927B-5F0EF99E0D4E}" dt="2022-05-30T16:30:16.555" v="1612" actId="20577"/>
        <pc:sldMkLst>
          <pc:docMk/>
          <pc:sldMk cId="4149311156" sldId="257"/>
        </pc:sldMkLst>
        <pc:spChg chg="mod">
          <ac:chgData name="Andrey Guskov" userId="b248e35349e538ee" providerId="LiveId" clId="{852C932B-2486-40A2-927B-5F0EF99E0D4E}" dt="2022-05-30T15:57:53.703" v="1467" actId="1076"/>
          <ac:spMkLst>
            <pc:docMk/>
            <pc:sldMk cId="4149311156" sldId="257"/>
            <ac:spMk id="4" creationId="{00000000-0000-0000-0000-000000000000}"/>
          </ac:spMkLst>
        </pc:spChg>
        <pc:spChg chg="mod">
          <ac:chgData name="Andrey Guskov" userId="b248e35349e538ee" providerId="LiveId" clId="{852C932B-2486-40A2-927B-5F0EF99E0D4E}" dt="2022-05-30T16:15:52.657" v="1534" actId="20577"/>
          <ac:spMkLst>
            <pc:docMk/>
            <pc:sldMk cId="4149311156" sldId="257"/>
            <ac:spMk id="15" creationId="{455EE6AD-3588-48B1-8688-9591040639C5}"/>
          </ac:spMkLst>
        </pc:spChg>
        <pc:spChg chg="mod">
          <ac:chgData name="Andrey Guskov" userId="b248e35349e538ee" providerId="LiveId" clId="{852C932B-2486-40A2-927B-5F0EF99E0D4E}" dt="2022-05-30T16:30:16.555" v="1612" actId="20577"/>
          <ac:spMkLst>
            <pc:docMk/>
            <pc:sldMk cId="4149311156" sldId="257"/>
            <ac:spMk id="16" creationId="{31AB22B3-39EE-4405-A7C4-401CEDB66C5A}"/>
          </ac:spMkLst>
        </pc:spChg>
        <pc:spChg chg="mod">
          <ac:chgData name="Andrey Guskov" userId="b248e35349e538ee" providerId="LiveId" clId="{852C932B-2486-40A2-927B-5F0EF99E0D4E}" dt="2022-05-30T16:25:24.702" v="1586" actId="20577"/>
          <ac:spMkLst>
            <pc:docMk/>
            <pc:sldMk cId="4149311156" sldId="257"/>
            <ac:spMk id="23" creationId="{00000000-0000-0000-0000-000000000000}"/>
          </ac:spMkLst>
        </pc:spChg>
      </pc:sldChg>
      <pc:sldChg chg="del">
        <pc:chgData name="Andrey Guskov" userId="b248e35349e538ee" providerId="LiveId" clId="{852C932B-2486-40A2-927B-5F0EF99E0D4E}" dt="2022-05-30T05:39:29.184" v="1" actId="47"/>
        <pc:sldMkLst>
          <pc:docMk/>
          <pc:sldMk cId="4149311156" sldId="258"/>
        </pc:sldMkLst>
      </pc:sldChg>
      <pc:sldChg chg="modSp mod">
        <pc:chgData name="Andrey Guskov" userId="b248e35349e538ee" providerId="LiveId" clId="{852C932B-2486-40A2-927B-5F0EF99E0D4E}" dt="2022-05-30T06:41:19.926" v="933" actId="20577"/>
        <pc:sldMkLst>
          <pc:docMk/>
          <pc:sldMk cId="3974545798" sldId="259"/>
        </pc:sldMkLst>
        <pc:spChg chg="mod">
          <ac:chgData name="Andrey Guskov" userId="b248e35349e538ee" providerId="LiveId" clId="{852C932B-2486-40A2-927B-5F0EF99E0D4E}" dt="2022-05-30T05:53:22.227" v="231" actId="1076"/>
          <ac:spMkLst>
            <pc:docMk/>
            <pc:sldMk cId="3974545798" sldId="259"/>
            <ac:spMk id="34" creationId="{02B038A2-DFB1-4D47-A5D3-D29236BF175D}"/>
          </ac:spMkLst>
        </pc:spChg>
        <pc:spChg chg="mod">
          <ac:chgData name="Andrey Guskov" userId="b248e35349e538ee" providerId="LiveId" clId="{852C932B-2486-40A2-927B-5F0EF99E0D4E}" dt="2022-05-30T05:53:15.245" v="229" actId="1035"/>
          <ac:spMkLst>
            <pc:docMk/>
            <pc:sldMk cId="3974545798" sldId="259"/>
            <ac:spMk id="36" creationId="{33CD6F5F-8D91-4E82-AE39-B55FB1942249}"/>
          </ac:spMkLst>
        </pc:spChg>
        <pc:spChg chg="mod">
          <ac:chgData name="Andrey Guskov" userId="b248e35349e538ee" providerId="LiveId" clId="{852C932B-2486-40A2-927B-5F0EF99E0D4E}" dt="2022-05-30T05:53:18.820" v="230" actId="1076"/>
          <ac:spMkLst>
            <pc:docMk/>
            <pc:sldMk cId="3974545798" sldId="259"/>
            <ac:spMk id="40" creationId="{DB8E4E86-FB11-4E69-8EC3-8399287423D0}"/>
          </ac:spMkLst>
        </pc:spChg>
        <pc:spChg chg="mod">
          <ac:chgData name="Andrey Guskov" userId="b248e35349e538ee" providerId="LiveId" clId="{852C932B-2486-40A2-927B-5F0EF99E0D4E}" dt="2022-05-30T06:41:19.926" v="933" actId="20577"/>
          <ac:spMkLst>
            <pc:docMk/>
            <pc:sldMk cId="3974545798" sldId="259"/>
            <ac:spMk id="41" creationId="{943CEE4A-70C9-413C-9CCC-0708B0589E30}"/>
          </ac:spMkLst>
        </pc:spChg>
        <pc:spChg chg="mod">
          <ac:chgData name="Andrey Guskov" userId="b248e35349e538ee" providerId="LiveId" clId="{852C932B-2486-40A2-927B-5F0EF99E0D4E}" dt="2022-05-30T05:53:10.973" v="215" actId="1076"/>
          <ac:spMkLst>
            <pc:docMk/>
            <pc:sldMk cId="3974545798" sldId="259"/>
            <ac:spMk id="44" creationId="{E060CB0B-C99B-4CAD-AA18-DF2185FEFB2B}"/>
          </ac:spMkLst>
        </pc:spChg>
        <pc:picChg chg="mod">
          <ac:chgData name="Andrey Guskov" userId="b248e35349e538ee" providerId="LiveId" clId="{852C932B-2486-40A2-927B-5F0EF99E0D4E}" dt="2022-05-30T05:53:15.245" v="229" actId="1035"/>
          <ac:picMkLst>
            <pc:docMk/>
            <pc:sldMk cId="3974545798" sldId="259"/>
            <ac:picMk id="1030" creationId="{DB3AD0A1-A326-4F94-A305-F1369DF303F7}"/>
          </ac:picMkLst>
        </pc:picChg>
      </pc:sldChg>
      <pc:sldChg chg="addSp modSp mod">
        <pc:chgData name="Andrey Guskov" userId="b248e35349e538ee" providerId="LiveId" clId="{852C932B-2486-40A2-927B-5F0EF99E0D4E}" dt="2022-05-30T06:33:54.636" v="883" actId="20577"/>
        <pc:sldMkLst>
          <pc:docMk/>
          <pc:sldMk cId="1463462946" sldId="260"/>
        </pc:sldMkLst>
        <pc:spChg chg="mod">
          <ac:chgData name="Andrey Guskov" userId="b248e35349e538ee" providerId="LiveId" clId="{852C932B-2486-40A2-927B-5F0EF99E0D4E}" dt="2022-05-30T06:29:38.562" v="766" actId="1076"/>
          <ac:spMkLst>
            <pc:docMk/>
            <pc:sldMk cId="1463462946" sldId="260"/>
            <ac:spMk id="2" creationId="{DE09BD49-2F21-4F47-93A9-3A13811220B6}"/>
          </ac:spMkLst>
        </pc:spChg>
        <pc:spChg chg="mod">
          <ac:chgData name="Andrey Guskov" userId="b248e35349e538ee" providerId="LiveId" clId="{852C932B-2486-40A2-927B-5F0EF99E0D4E}" dt="2022-05-30T06:33:54.636" v="883" actId="20577"/>
          <ac:spMkLst>
            <pc:docMk/>
            <pc:sldMk cId="1463462946" sldId="260"/>
            <ac:spMk id="3" creationId="{9AF19C15-36EE-47D5-8BDA-04D414148878}"/>
          </ac:spMkLst>
        </pc:spChg>
        <pc:spChg chg="add mod">
          <ac:chgData name="Andrey Guskov" userId="b248e35349e538ee" providerId="LiveId" clId="{852C932B-2486-40A2-927B-5F0EF99E0D4E}" dt="2022-05-30T06:32:51.161" v="813" actId="1076"/>
          <ac:spMkLst>
            <pc:docMk/>
            <pc:sldMk cId="1463462946" sldId="260"/>
            <ac:spMk id="9" creationId="{84343D31-F824-B460-4C71-15A2DAC8D048}"/>
          </ac:spMkLst>
        </pc:spChg>
        <pc:spChg chg="add mod">
          <ac:chgData name="Andrey Guskov" userId="b248e35349e538ee" providerId="LiveId" clId="{852C932B-2486-40A2-927B-5F0EF99E0D4E}" dt="2022-05-30T06:32:53.733" v="814" actId="1076"/>
          <ac:spMkLst>
            <pc:docMk/>
            <pc:sldMk cId="1463462946" sldId="260"/>
            <ac:spMk id="10" creationId="{E99933E7-8024-A0AF-4A73-211046B337C5}"/>
          </ac:spMkLst>
        </pc:spChg>
        <pc:spChg chg="mod">
          <ac:chgData name="Andrey Guskov" userId="b248e35349e538ee" providerId="LiveId" clId="{852C932B-2486-40A2-927B-5F0EF99E0D4E}" dt="2022-05-30T06:29:43.749" v="767" actId="14100"/>
          <ac:spMkLst>
            <pc:docMk/>
            <pc:sldMk cId="1463462946" sldId="260"/>
            <ac:spMk id="11" creationId="{A5E495C1-0BD7-7ACC-8F7A-0B97A255C232}"/>
          </ac:spMkLst>
        </pc:spChg>
        <pc:spChg chg="add mod">
          <ac:chgData name="Andrey Guskov" userId="b248e35349e538ee" providerId="LiveId" clId="{852C932B-2486-40A2-927B-5F0EF99E0D4E}" dt="2022-05-30T06:33:29.626" v="845" actId="1076"/>
          <ac:spMkLst>
            <pc:docMk/>
            <pc:sldMk cId="1463462946" sldId="260"/>
            <ac:spMk id="12" creationId="{12937A4C-DA8A-3FA3-44A2-9FB950D289D3}"/>
          </ac:spMkLst>
        </pc:spChg>
        <pc:spChg chg="mod">
          <ac:chgData name="Andrey Guskov" userId="b248e35349e538ee" providerId="LiveId" clId="{852C932B-2486-40A2-927B-5F0EF99E0D4E}" dt="2022-05-30T06:29:43.801" v="769" actId="27636"/>
          <ac:spMkLst>
            <pc:docMk/>
            <pc:sldMk cId="1463462946" sldId="260"/>
            <ac:spMk id="13" creationId="{014A4D80-EBCC-BE2D-0F70-13AC45C269A7}"/>
          </ac:spMkLst>
        </pc:spChg>
        <pc:spChg chg="mod">
          <ac:chgData name="Andrey Guskov" userId="b248e35349e538ee" providerId="LiveId" clId="{852C932B-2486-40A2-927B-5F0EF99E0D4E}" dt="2022-05-30T06:29:43.817" v="771" actId="27636"/>
          <ac:spMkLst>
            <pc:docMk/>
            <pc:sldMk cId="1463462946" sldId="260"/>
            <ac:spMk id="15" creationId="{FA96DBA7-8E64-5917-1641-332D3CDE4B2C}"/>
          </ac:spMkLst>
        </pc:spChg>
        <pc:spChg chg="mod">
          <ac:chgData name="Andrey Guskov" userId="b248e35349e538ee" providerId="LiveId" clId="{852C932B-2486-40A2-927B-5F0EF99E0D4E}" dt="2022-05-30T06:29:43.817" v="770" actId="27636"/>
          <ac:spMkLst>
            <pc:docMk/>
            <pc:sldMk cId="1463462946" sldId="260"/>
            <ac:spMk id="17" creationId="{C1B0FCAC-5145-4AE1-D0BD-7D2CF66C13D3}"/>
          </ac:spMkLst>
        </pc:spChg>
        <pc:spChg chg="mod">
          <ac:chgData name="Andrey Guskov" userId="b248e35349e538ee" providerId="LiveId" clId="{852C932B-2486-40A2-927B-5F0EF99E0D4E}" dt="2022-05-30T06:29:43.801" v="768" actId="27636"/>
          <ac:spMkLst>
            <pc:docMk/>
            <pc:sldMk cId="1463462946" sldId="260"/>
            <ac:spMk id="19" creationId="{A3C2A15C-94BC-E2CB-718C-0923F95CF553}"/>
          </ac:spMkLst>
        </pc:spChg>
      </pc:sldChg>
      <pc:sldChg chg="modSp mod ord">
        <pc:chgData name="Andrey Guskov" userId="b248e35349e538ee" providerId="LiveId" clId="{852C932B-2486-40A2-927B-5F0EF99E0D4E}" dt="2022-05-30T06:49:55.221" v="1058" actId="20577"/>
        <pc:sldMkLst>
          <pc:docMk/>
          <pc:sldMk cId="2943559186" sldId="261"/>
        </pc:sldMkLst>
        <pc:graphicFrameChg chg="modGraphic">
          <ac:chgData name="Andrey Guskov" userId="b248e35349e538ee" providerId="LiveId" clId="{852C932B-2486-40A2-927B-5F0EF99E0D4E}" dt="2022-05-30T06:49:55.221" v="1058" actId="20577"/>
          <ac:graphicFrameMkLst>
            <pc:docMk/>
            <pc:sldMk cId="2943559186" sldId="261"/>
            <ac:graphicFrameMk id="4" creationId="{79132F8F-7005-4C1B-BA56-F2BA772C5EBC}"/>
          </ac:graphicFrameMkLst>
        </pc:graphicFrameChg>
      </pc:sldChg>
      <pc:sldChg chg="modSp del mod">
        <pc:chgData name="Andrey Guskov" userId="b248e35349e538ee" providerId="LiveId" clId="{852C932B-2486-40A2-927B-5F0EF99E0D4E}" dt="2022-05-30T06:45:50.146" v="985" actId="47"/>
        <pc:sldMkLst>
          <pc:docMk/>
          <pc:sldMk cId="2032695936" sldId="262"/>
        </pc:sldMkLst>
        <pc:spChg chg="mod">
          <ac:chgData name="Andrey Guskov" userId="b248e35349e538ee" providerId="LiveId" clId="{852C932B-2486-40A2-927B-5F0EF99E0D4E}" dt="2022-05-30T05:55:36.903" v="409" actId="14100"/>
          <ac:spMkLst>
            <pc:docMk/>
            <pc:sldMk cId="2032695936" sldId="262"/>
            <ac:spMk id="3" creationId="{17A24E29-070E-4637-B54E-CCA97C42BFAE}"/>
          </ac:spMkLst>
        </pc:spChg>
      </pc:sldChg>
      <pc:sldChg chg="del">
        <pc:chgData name="Andrey Guskov" userId="b248e35349e538ee" providerId="LiveId" clId="{852C932B-2486-40A2-927B-5F0EF99E0D4E}" dt="2022-05-30T11:35:10.884" v="1078" actId="47"/>
        <pc:sldMkLst>
          <pc:docMk/>
          <pc:sldMk cId="187706685" sldId="263"/>
        </pc:sldMkLst>
      </pc:sldChg>
      <pc:sldChg chg="modSp mod">
        <pc:chgData name="Andrey Guskov" userId="b248e35349e538ee" providerId="LiveId" clId="{852C932B-2486-40A2-927B-5F0EF99E0D4E}" dt="2022-05-30T05:56:17.213" v="411" actId="20577"/>
        <pc:sldMkLst>
          <pc:docMk/>
          <pc:sldMk cId="2144771662" sldId="264"/>
        </pc:sldMkLst>
        <pc:spChg chg="mod">
          <ac:chgData name="Andrey Guskov" userId="b248e35349e538ee" providerId="LiveId" clId="{852C932B-2486-40A2-927B-5F0EF99E0D4E}" dt="2022-05-30T05:56:17.213" v="411" actId="20577"/>
          <ac:spMkLst>
            <pc:docMk/>
            <pc:sldMk cId="2144771662" sldId="264"/>
            <ac:spMk id="3" creationId="{0A5EB76D-49CE-4900-B574-B0E1FD875CDA}"/>
          </ac:spMkLst>
        </pc:spChg>
      </pc:sldChg>
      <pc:sldChg chg="modSp mod ord">
        <pc:chgData name="Andrey Guskov" userId="b248e35349e538ee" providerId="LiveId" clId="{852C932B-2486-40A2-927B-5F0EF99E0D4E}" dt="2022-05-30T06:39:24.810" v="921" actId="1076"/>
        <pc:sldMkLst>
          <pc:docMk/>
          <pc:sldMk cId="3584718763" sldId="265"/>
        </pc:sldMkLst>
        <pc:spChg chg="mod">
          <ac:chgData name="Andrey Guskov" userId="b248e35349e538ee" providerId="LiveId" clId="{852C932B-2486-40A2-927B-5F0EF99E0D4E}" dt="2022-05-30T06:16:53.858" v="632" actId="20577"/>
          <ac:spMkLst>
            <pc:docMk/>
            <pc:sldMk cId="3584718763" sldId="265"/>
            <ac:spMk id="2" creationId="{6F8BE90E-EB4A-433E-9537-2818EA1EBE5A}"/>
          </ac:spMkLst>
        </pc:spChg>
        <pc:spChg chg="mod">
          <ac:chgData name="Andrey Guskov" userId="b248e35349e538ee" providerId="LiveId" clId="{852C932B-2486-40A2-927B-5F0EF99E0D4E}" dt="2022-05-30T06:25:07.435" v="750" actId="114"/>
          <ac:spMkLst>
            <pc:docMk/>
            <pc:sldMk cId="3584718763" sldId="265"/>
            <ac:spMk id="3" creationId="{FB5A60B6-B368-4190-A54D-791EFD40B134}"/>
          </ac:spMkLst>
        </pc:spChg>
        <pc:spChg chg="mod">
          <ac:chgData name="Andrey Guskov" userId="b248e35349e538ee" providerId="LiveId" clId="{852C932B-2486-40A2-927B-5F0EF99E0D4E}" dt="2022-05-30T06:39:24.810" v="921" actId="1076"/>
          <ac:spMkLst>
            <pc:docMk/>
            <pc:sldMk cId="3584718763" sldId="265"/>
            <ac:spMk id="5" creationId="{D2632AFD-5110-80DD-EFC0-7CAE1A7C3EBD}"/>
          </ac:spMkLst>
        </pc:spChg>
        <pc:picChg chg="mod">
          <ac:chgData name="Andrey Guskov" userId="b248e35349e538ee" providerId="LiveId" clId="{852C932B-2486-40A2-927B-5F0EF99E0D4E}" dt="2022-05-30T06:25:32.118" v="751"/>
          <ac:picMkLst>
            <pc:docMk/>
            <pc:sldMk cId="3584718763" sldId="265"/>
            <ac:picMk id="1032" creationId="{EEF008CB-765C-6FED-C81D-5512C5478468}"/>
          </ac:picMkLst>
        </pc:picChg>
      </pc:sldChg>
      <pc:sldChg chg="ord">
        <pc:chgData name="Andrey Guskov" userId="b248e35349e538ee" providerId="LiveId" clId="{852C932B-2486-40A2-927B-5F0EF99E0D4E}" dt="2022-05-30T06:46:08.472" v="987"/>
        <pc:sldMkLst>
          <pc:docMk/>
          <pc:sldMk cId="1088295402" sldId="267"/>
        </pc:sldMkLst>
      </pc:sldChg>
      <pc:sldChg chg="modSp mod">
        <pc:chgData name="Andrey Guskov" userId="b248e35349e538ee" providerId="LiveId" clId="{852C932B-2486-40A2-927B-5F0EF99E0D4E}" dt="2022-05-30T12:50:16.259" v="1408" actId="20577"/>
        <pc:sldMkLst>
          <pc:docMk/>
          <pc:sldMk cId="3762341986" sldId="378"/>
        </pc:sldMkLst>
        <pc:spChg chg="mod">
          <ac:chgData name="Andrey Guskov" userId="b248e35349e538ee" providerId="LiveId" clId="{852C932B-2486-40A2-927B-5F0EF99E0D4E}" dt="2022-05-30T12:50:16.259" v="1408" actId="20577"/>
          <ac:spMkLst>
            <pc:docMk/>
            <pc:sldMk cId="3762341986" sldId="378"/>
            <ac:spMk id="2" creationId="{D1A2AA6E-C37B-43EE-89F3-DC33D9228AFC}"/>
          </ac:spMkLst>
        </pc:spChg>
        <pc:spChg chg="mod">
          <ac:chgData name="Andrey Guskov" userId="b248e35349e538ee" providerId="LiveId" clId="{852C932B-2486-40A2-927B-5F0EF99E0D4E}" dt="2022-05-30T07:04:15.364" v="1076" actId="20577"/>
          <ac:spMkLst>
            <pc:docMk/>
            <pc:sldMk cId="3762341986" sldId="378"/>
            <ac:spMk id="3" creationId="{57FF5384-6F95-4E15-BCA6-FEE5F67C9291}"/>
          </ac:spMkLst>
        </pc:spChg>
      </pc:sldChg>
      <pc:sldChg chg="del">
        <pc:chgData name="Andrey Guskov" userId="b248e35349e538ee" providerId="LiveId" clId="{852C932B-2486-40A2-927B-5F0EF99E0D4E}" dt="2022-05-30T05:40:13.980" v="10" actId="47"/>
        <pc:sldMkLst>
          <pc:docMk/>
          <pc:sldMk cId="1375717299" sldId="379"/>
        </pc:sldMkLst>
      </pc:sldChg>
      <pc:sldChg chg="addSp modSp mod">
        <pc:chgData name="Andrey Guskov" userId="b248e35349e538ee" providerId="LiveId" clId="{852C932B-2486-40A2-927B-5F0EF99E0D4E}" dt="2022-05-30T12:36:37.230" v="1211" actId="11529"/>
        <pc:sldMkLst>
          <pc:docMk/>
          <pc:sldMk cId="469047540" sldId="387"/>
        </pc:sldMkLst>
        <pc:spChg chg="mod">
          <ac:chgData name="Andrey Guskov" userId="b248e35349e538ee" providerId="LiveId" clId="{852C932B-2486-40A2-927B-5F0EF99E0D4E}" dt="2022-05-30T12:34:59.722" v="1173" actId="1076"/>
          <ac:spMkLst>
            <pc:docMk/>
            <pc:sldMk cId="469047540" sldId="387"/>
            <ac:spMk id="2" creationId="{06CF26E0-F768-4E8F-B2CE-AA1429673515}"/>
          </ac:spMkLst>
        </pc:spChg>
        <pc:spChg chg="add mod">
          <ac:chgData name="Andrey Guskov" userId="b248e35349e538ee" providerId="LiveId" clId="{852C932B-2486-40A2-927B-5F0EF99E0D4E}" dt="2022-05-30T12:36:28.796" v="1210" actId="20577"/>
          <ac:spMkLst>
            <pc:docMk/>
            <pc:sldMk cId="469047540" sldId="387"/>
            <ac:spMk id="24" creationId="{13C9B508-7B83-6BC9-A720-66A5F39A4699}"/>
          </ac:spMkLst>
        </pc:spChg>
        <pc:cxnChg chg="add">
          <ac:chgData name="Andrey Guskov" userId="b248e35349e538ee" providerId="LiveId" clId="{852C932B-2486-40A2-927B-5F0EF99E0D4E}" dt="2022-05-30T12:36:37.230" v="1211" actId="11529"/>
          <ac:cxnSpMkLst>
            <pc:docMk/>
            <pc:sldMk cId="469047540" sldId="387"/>
            <ac:cxnSpMk id="4" creationId="{009ECDCD-9353-93AE-9125-5A693EF71B89}"/>
          </ac:cxnSpMkLst>
        </pc:cxnChg>
      </pc:sldChg>
      <pc:sldChg chg="ord">
        <pc:chgData name="Andrey Guskov" userId="b248e35349e538ee" providerId="LiveId" clId="{852C932B-2486-40A2-927B-5F0EF99E0D4E}" dt="2022-05-30T06:02:09.475" v="415"/>
        <pc:sldMkLst>
          <pc:docMk/>
          <pc:sldMk cId="116415302" sldId="388"/>
        </pc:sldMkLst>
      </pc:sldChg>
      <pc:sldChg chg="del">
        <pc:chgData name="Andrey Guskov" userId="b248e35349e538ee" providerId="LiveId" clId="{852C932B-2486-40A2-927B-5F0EF99E0D4E}" dt="2022-05-30T06:46:09.574" v="988" actId="47"/>
        <pc:sldMkLst>
          <pc:docMk/>
          <pc:sldMk cId="3569329845" sldId="392"/>
        </pc:sldMkLst>
      </pc:sldChg>
      <pc:sldChg chg="modSp mod ord">
        <pc:chgData name="Andrey Guskov" userId="b248e35349e538ee" providerId="LiveId" clId="{852C932B-2486-40A2-927B-5F0EF99E0D4E}" dt="2022-05-30T06:50:20.758" v="1074" actId="6549"/>
        <pc:sldMkLst>
          <pc:docMk/>
          <pc:sldMk cId="1657471682" sldId="393"/>
        </pc:sldMkLst>
        <pc:spChg chg="mod">
          <ac:chgData name="Andrey Guskov" userId="b248e35349e538ee" providerId="LiveId" clId="{852C932B-2486-40A2-927B-5F0EF99E0D4E}" dt="2022-05-30T06:50:20.758" v="1074" actId="6549"/>
          <ac:spMkLst>
            <pc:docMk/>
            <pc:sldMk cId="1657471682" sldId="393"/>
            <ac:spMk id="2" creationId="{40406D2B-8547-5B06-9F1C-87F75078676E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5" creationId="{FD04F334-E458-EE3D-CB8B-028382B01814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6" creationId="{978EC5C9-6891-1E8B-D98A-E4A503D935AB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8" creationId="{4B8CD240-ECDE-7960-8FF7-C41FDF98EDE1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" creationId="{B4D4A7D7-B429-8A77-1980-571739560B05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2" creationId="{373E4579-FB5B-BB83-EC2D-CF4821AD6066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4" creationId="{702B5A41-B760-ABA9-1818-2E0EAD20A759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6" creationId="{9F554788-316D-20AB-4323-C289C6C6C8A9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8" creationId="{A1D90D51-7479-751B-B424-5B8BB2DFA8C7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22" creationId="{C2303A26-DD72-14DD-F0E7-D06A47E11B81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24" creationId="{ED8CFBA8-BDA2-F24F-F466-B227D1ACD219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26" creationId="{D2BB2609-FEEA-BA5F-3C66-FA24C36C75AD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36" creationId="{EE398001-DF9F-DA45-D679-E5090EC429BA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38" creationId="{1ED5AEE4-0890-8788-721C-FC7EE54D9694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40" creationId="{EF4185AF-1BB9-F08D-3078-FC0F94E5492B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42" creationId="{23B15F64-44CE-ED38-3DDB-E489E70025B8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44" creationId="{C1E90A68-A354-A94F-AE5A-51A1F25D417B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46" creationId="{C2BC93E6-2450-777E-F595-88784372FB5C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48" creationId="{D2C7F00D-A575-44A5-3FC3-F067B5372CCB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49" creationId="{4225D706-E38F-98D1-822A-B68075314F22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50" creationId="{D63BA32C-4994-19A8-E995-C626DCD088EF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52" creationId="{818613D0-932D-6731-A372-9DE239283085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54" creationId="{FEFD4115-6E7B-55DB-6F5B-90A7FB5750D1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56" creationId="{78A24F24-BEE0-7508-4D70-FC352F11BD09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58" creationId="{8182E098-284C-AE89-D5E7-34C77A1BF6DF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60" creationId="{45469619-5C75-2FFD-FDA9-0AEF746DF274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62" creationId="{E3F8A361-57FC-1F21-F18F-F66E3E5EEED1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65" creationId="{64A6613C-CEBD-6734-9375-86AB6A873454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66" creationId="{5A9195C6-DB72-9DB9-B07A-16E6EE99DB7A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69" creationId="{81694042-2D16-BBBD-41F7-E76DE8BE20CA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84" creationId="{1EE7AE4E-6E32-A4F1-BE14-D5AD99D6B049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87" creationId="{ED2BC851-4E51-C835-C955-E96EF7B67FDB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90" creationId="{80EACD72-8191-DE26-7D1B-E766BC2DBEC7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95" creationId="{8BA06AB9-318C-69C7-3908-D129EB96D107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97" creationId="{F814B63F-C15F-A978-BCD3-196C33E0868A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99" creationId="{9CA78B22-FC50-2738-7958-78B8C45BE76B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1" creationId="{A02163D9-6969-82F0-5FF6-A6F5C2D00C03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4" creationId="{A91AADE1-82E0-7F66-4FDD-DD4AB906630C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6" creationId="{DB9227C2-2F93-5F03-EFDC-4A45D6F29967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8" creationId="{9FCF36DF-DE8B-FBB7-7A5A-737C6453E2F6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12" creationId="{1B129EF3-3811-1240-9282-826B902AFD22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14" creationId="{1182AFE4-BD1A-905B-7A27-E71A72A3983F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16" creationId="{EAF12890-CBFB-58D7-30DF-DC156A653838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18" creationId="{851A41E1-C352-2710-51C1-86093E55097A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20" creationId="{0447DFFF-4C35-8B2F-0D9A-98638BCD6AA7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24" creationId="{E9CC1CC6-950A-3957-8B07-B204A331296C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25" creationId="{35517852-045A-5F5C-2D59-EFF3DB164BD5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27" creationId="{1ACB0B5F-D697-A3F7-A369-3FD4F0CA1A36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27" creationId="{6A726373-9F9B-F355-6F18-5711486AEF40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34" creationId="{AC4E0179-A9E7-569E-CB5E-68600A7E853D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35" creationId="{70868439-E707-BD82-B3B5-40D6316AEB37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36" creationId="{DE0A5448-C49A-2CCF-C8EE-4439074F19DF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37" creationId="{EE85DB1A-42CF-A4BC-C352-3001C454B4C7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38" creationId="{7CA1DCAD-0BBB-CCB4-336B-205D27B1A5E2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43" creationId="{37FAB482-840E-CB4A-C601-DB01B037C3C7}"/>
          </ac:spMkLst>
        </pc:spChg>
        <pc:spChg chg="mod">
          <ac:chgData name="Andrey Guskov" userId="b248e35349e538ee" providerId="LiveId" clId="{852C932B-2486-40A2-927B-5F0EF99E0D4E}" dt="2022-05-30T06:50:06.161" v="1069" actId="1036"/>
          <ac:spMkLst>
            <pc:docMk/>
            <pc:sldMk cId="1657471682" sldId="393"/>
            <ac:spMk id="1051" creationId="{1966A118-02DF-7ED5-7B4F-0175CEDC73DF}"/>
          </ac:spMkLst>
        </pc:spChg>
        <pc:grpChg chg="mod">
          <ac:chgData name="Andrey Guskov" userId="b248e35349e538ee" providerId="LiveId" clId="{852C932B-2486-40A2-927B-5F0EF99E0D4E}" dt="2022-05-30T06:50:06.161" v="1069" actId="1036"/>
          <ac:grpSpMkLst>
            <pc:docMk/>
            <pc:sldMk cId="1657471682" sldId="393"/>
            <ac:grpSpMk id="63" creationId="{D61BB14C-C463-E666-1F10-6265D26D3608}"/>
          </ac:grpSpMkLst>
        </pc:grpChg>
        <pc:grpChg chg="mod">
          <ac:chgData name="Andrey Guskov" userId="b248e35349e538ee" providerId="LiveId" clId="{852C932B-2486-40A2-927B-5F0EF99E0D4E}" dt="2022-05-30T06:50:06.161" v="1069" actId="1036"/>
          <ac:grpSpMkLst>
            <pc:docMk/>
            <pc:sldMk cId="1657471682" sldId="393"/>
            <ac:grpSpMk id="64" creationId="{658647F0-474B-5761-2931-65D3173A59A9}"/>
          </ac:grpSpMkLst>
        </pc:grpChg>
        <pc:grpChg chg="mod">
          <ac:chgData name="Andrey Guskov" userId="b248e35349e538ee" providerId="LiveId" clId="{852C932B-2486-40A2-927B-5F0EF99E0D4E}" dt="2022-05-30T06:50:06.161" v="1069" actId="1036"/>
          <ac:grpSpMkLst>
            <pc:docMk/>
            <pc:sldMk cId="1657471682" sldId="393"/>
            <ac:grpSpMk id="70" creationId="{910A7175-8036-A573-B64F-A9CA4BD4CC55}"/>
          </ac:grpSpMkLst>
        </pc:grpChg>
        <pc:graphicFrameChg chg="mod">
          <ac:chgData name="Andrey Guskov" userId="b248e35349e538ee" providerId="LiveId" clId="{852C932B-2486-40A2-927B-5F0EF99E0D4E}" dt="2022-05-30T06:50:06.161" v="1069" actId="1036"/>
          <ac:graphicFrameMkLst>
            <pc:docMk/>
            <pc:sldMk cId="1657471682" sldId="393"/>
            <ac:graphicFrameMk id="4" creationId="{A721F52D-B4D5-3735-B6F3-CABD417CDF7D}"/>
          </ac:graphicFrameMkLst>
        </pc:graphicFrameChg>
        <pc:graphicFrameChg chg="mod modGraphic">
          <ac:chgData name="Andrey Guskov" userId="b248e35349e538ee" providerId="LiveId" clId="{852C932B-2486-40A2-927B-5F0EF99E0D4E}" dt="2022-05-30T06:50:06.161" v="1069" actId="1036"/>
          <ac:graphicFrameMkLst>
            <pc:docMk/>
            <pc:sldMk cId="1657471682" sldId="393"/>
            <ac:graphicFrameMk id="67" creationId="{A6967DF0-A1F6-3C23-2E1C-34F75E9F36BF}"/>
          </ac:graphicFrameMkLst>
        </pc:graphicFrameChg>
        <pc:picChg chg="mod">
          <ac:chgData name="Andrey Guskov" userId="b248e35349e538ee" providerId="LiveId" clId="{852C932B-2486-40A2-927B-5F0EF99E0D4E}" dt="2022-05-30T06:50:06.161" v="1069" actId="1036"/>
          <ac:picMkLst>
            <pc:docMk/>
            <pc:sldMk cId="1657471682" sldId="393"/>
            <ac:picMk id="71" creationId="{2360826D-8AD4-D3ED-EF5E-5B432373A02B}"/>
          </ac:picMkLst>
        </pc:picChg>
        <pc:picChg chg="mod">
          <ac:chgData name="Andrey Guskov" userId="b248e35349e538ee" providerId="LiveId" clId="{852C932B-2486-40A2-927B-5F0EF99E0D4E}" dt="2022-05-30T06:50:06.161" v="1069" actId="1036"/>
          <ac:picMkLst>
            <pc:docMk/>
            <pc:sldMk cId="1657471682" sldId="393"/>
            <ac:picMk id="72" creationId="{EAD6E717-FEBD-CCF6-C1C3-B45148A179F1}"/>
          </ac:picMkLst>
        </pc:picChg>
        <pc:picChg chg="mod">
          <ac:chgData name="Andrey Guskov" userId="b248e35349e538ee" providerId="LiveId" clId="{852C932B-2486-40A2-927B-5F0EF99E0D4E}" dt="2022-05-30T06:50:06.161" v="1069" actId="1036"/>
          <ac:picMkLst>
            <pc:docMk/>
            <pc:sldMk cId="1657471682" sldId="393"/>
            <ac:picMk id="73" creationId="{646A91CE-97BA-95F2-2D88-D0F2935A919E}"/>
          </ac:picMkLst>
        </pc:picChg>
        <pc:picChg chg="mod">
          <ac:chgData name="Andrey Guskov" userId="b248e35349e538ee" providerId="LiveId" clId="{852C932B-2486-40A2-927B-5F0EF99E0D4E}" dt="2022-05-30T06:50:06.161" v="1069" actId="1036"/>
          <ac:picMkLst>
            <pc:docMk/>
            <pc:sldMk cId="1657471682" sldId="393"/>
            <ac:picMk id="74" creationId="{B204589C-6BBE-CEFD-4816-EFE4301909B7}"/>
          </ac:picMkLst>
        </pc:picChg>
        <pc:picChg chg="mod">
          <ac:chgData name="Andrey Guskov" userId="b248e35349e538ee" providerId="LiveId" clId="{852C932B-2486-40A2-927B-5F0EF99E0D4E}" dt="2022-05-30T06:50:06.161" v="1069" actId="1036"/>
          <ac:picMkLst>
            <pc:docMk/>
            <pc:sldMk cId="1657471682" sldId="393"/>
            <ac:picMk id="82" creationId="{D4B514FF-BE38-754D-ADC3-D11F8295CDFD}"/>
          </ac:picMkLst>
        </pc:picChg>
        <pc:picChg chg="mod">
          <ac:chgData name="Andrey Guskov" userId="b248e35349e538ee" providerId="LiveId" clId="{852C932B-2486-40A2-927B-5F0EF99E0D4E}" dt="2022-05-30T06:50:06.161" v="1069" actId="1036"/>
          <ac:picMkLst>
            <pc:docMk/>
            <pc:sldMk cId="1657471682" sldId="393"/>
            <ac:picMk id="1026" creationId="{826A0AC2-551D-7279-E92F-208ED5B5D79A}"/>
          </ac:picMkLst>
        </pc:picChg>
        <pc:picChg chg="mod">
          <ac:chgData name="Andrey Guskov" userId="b248e35349e538ee" providerId="LiveId" clId="{852C932B-2486-40A2-927B-5F0EF99E0D4E}" dt="2022-05-30T06:50:06.161" v="1069" actId="1036"/>
          <ac:picMkLst>
            <pc:docMk/>
            <pc:sldMk cId="1657471682" sldId="393"/>
            <ac:picMk id="1028" creationId="{8BC6092B-8FF9-00C5-CD97-58A5B5BB7B7B}"/>
          </ac:picMkLst>
        </pc:picChg>
        <pc:cxnChg chg="mod">
          <ac:chgData name="Andrey Guskov" userId="b248e35349e538ee" providerId="LiveId" clId="{852C932B-2486-40A2-927B-5F0EF99E0D4E}" dt="2022-05-30T06:50:06.161" v="1069" actId="1036"/>
          <ac:cxnSpMkLst>
            <pc:docMk/>
            <pc:sldMk cId="1657471682" sldId="393"/>
            <ac:cxnSpMk id="1025" creationId="{C93C47DA-B286-046C-4F2B-427AC111FA77}"/>
          </ac:cxnSpMkLst>
        </pc:cxnChg>
        <pc:cxnChg chg="mod">
          <ac:chgData name="Andrey Guskov" userId="b248e35349e538ee" providerId="LiveId" clId="{852C932B-2486-40A2-927B-5F0EF99E0D4E}" dt="2022-05-30T06:50:06.161" v="1069" actId="1036"/>
          <ac:cxnSpMkLst>
            <pc:docMk/>
            <pc:sldMk cId="1657471682" sldId="393"/>
            <ac:cxnSpMk id="1029" creationId="{DE74BBC2-07EF-2C64-AB3C-0B4688396548}"/>
          </ac:cxnSpMkLst>
        </pc:cxnChg>
        <pc:cxnChg chg="mod">
          <ac:chgData name="Andrey Guskov" userId="b248e35349e538ee" providerId="LiveId" clId="{852C932B-2486-40A2-927B-5F0EF99E0D4E}" dt="2022-05-30T06:50:06.161" v="1069" actId="1036"/>
          <ac:cxnSpMkLst>
            <pc:docMk/>
            <pc:sldMk cId="1657471682" sldId="393"/>
            <ac:cxnSpMk id="1030" creationId="{3049934F-C278-D3A7-6581-5328355834CD}"/>
          </ac:cxnSpMkLst>
        </pc:cxnChg>
        <pc:cxnChg chg="mod">
          <ac:chgData name="Andrey Guskov" userId="b248e35349e538ee" providerId="LiveId" clId="{852C932B-2486-40A2-927B-5F0EF99E0D4E}" dt="2022-05-30T06:50:06.161" v="1069" actId="1036"/>
          <ac:cxnSpMkLst>
            <pc:docMk/>
            <pc:sldMk cId="1657471682" sldId="393"/>
            <ac:cxnSpMk id="1033" creationId="{A464E56B-98A8-E414-BC95-982C9B45EAEB}"/>
          </ac:cxnSpMkLst>
        </pc:cxnChg>
        <pc:cxnChg chg="mod">
          <ac:chgData name="Andrey Guskov" userId="b248e35349e538ee" providerId="LiveId" clId="{852C932B-2486-40A2-927B-5F0EF99E0D4E}" dt="2022-05-30T06:50:06.161" v="1069" actId="1036"/>
          <ac:cxnSpMkLst>
            <pc:docMk/>
            <pc:sldMk cId="1657471682" sldId="393"/>
            <ac:cxnSpMk id="1039" creationId="{2A7D3BE9-2E8B-804A-8D49-CA02D5D767F0}"/>
          </ac:cxnSpMkLst>
        </pc:cxnChg>
        <pc:cxnChg chg="mod">
          <ac:chgData name="Andrey Guskov" userId="b248e35349e538ee" providerId="LiveId" clId="{852C932B-2486-40A2-927B-5F0EF99E0D4E}" dt="2022-05-30T06:50:06.161" v="1069" actId="1036"/>
          <ac:cxnSpMkLst>
            <pc:docMk/>
            <pc:sldMk cId="1657471682" sldId="393"/>
            <ac:cxnSpMk id="1040" creationId="{AA459EC3-7E4B-DB1B-A13B-16DE58B7FFD8}"/>
          </ac:cxnSpMkLst>
        </pc:cxnChg>
      </pc:sldChg>
      <pc:sldChg chg="addSp delSp modSp mod ord">
        <pc:chgData name="Andrey Guskov" userId="b248e35349e538ee" providerId="LiveId" clId="{852C932B-2486-40A2-927B-5F0EF99E0D4E}" dt="2022-05-30T06:17:14.691" v="634" actId="14100"/>
        <pc:sldMkLst>
          <pc:docMk/>
          <pc:sldMk cId="2243294666" sldId="394"/>
        </pc:sldMkLst>
        <pc:spChg chg="mod">
          <ac:chgData name="Andrey Guskov" userId="b248e35349e538ee" providerId="LiveId" clId="{852C932B-2486-40A2-927B-5F0EF99E0D4E}" dt="2022-05-30T06:17:14.691" v="634" actId="14100"/>
          <ac:spMkLst>
            <pc:docMk/>
            <pc:sldMk cId="2243294666" sldId="394"/>
            <ac:spMk id="2" creationId="{801FBDDB-5221-244C-4A11-FB3AA0C18BFD}"/>
          </ac:spMkLst>
        </pc:spChg>
        <pc:picChg chg="add del mod">
          <ac:chgData name="Andrey Guskov" userId="b248e35349e538ee" providerId="LiveId" clId="{852C932B-2486-40A2-927B-5F0EF99E0D4E}" dt="2022-05-30T06:15:07.623" v="590" actId="1076"/>
          <ac:picMkLst>
            <pc:docMk/>
            <pc:sldMk cId="2243294666" sldId="394"/>
            <ac:picMk id="109" creationId="{E50435AE-1A9D-BB90-81CE-20ACB4D90350}"/>
          </ac:picMkLst>
        </pc:picChg>
      </pc:sldChg>
      <pc:sldChg chg="modSp mod">
        <pc:chgData name="Andrey Guskov" userId="b248e35349e538ee" providerId="LiveId" clId="{852C932B-2486-40A2-927B-5F0EF99E0D4E}" dt="2022-05-30T06:45:25.077" v="983" actId="6549"/>
        <pc:sldMkLst>
          <pc:docMk/>
          <pc:sldMk cId="39133347" sldId="395"/>
        </pc:sldMkLst>
        <pc:spChg chg="mod">
          <ac:chgData name="Andrey Guskov" userId="b248e35349e538ee" providerId="LiveId" clId="{852C932B-2486-40A2-927B-5F0EF99E0D4E}" dt="2022-05-30T06:45:25.077" v="983" actId="6549"/>
          <ac:spMkLst>
            <pc:docMk/>
            <pc:sldMk cId="39133347" sldId="395"/>
            <ac:spMk id="2" creationId="{3515FF75-F408-79B9-1EC8-A694D680D121}"/>
          </ac:spMkLst>
        </pc:spChg>
      </pc:sldChg>
      <pc:sldChg chg="del">
        <pc:chgData name="Andrey Guskov" userId="b248e35349e538ee" providerId="LiveId" clId="{852C932B-2486-40A2-927B-5F0EF99E0D4E}" dt="2022-05-30T06:45:29.719" v="984" actId="47"/>
        <pc:sldMkLst>
          <pc:docMk/>
          <pc:sldMk cId="177844241" sldId="396"/>
        </pc:sldMkLst>
      </pc:sldChg>
      <pc:sldChg chg="addSp delSp modSp mod ord">
        <pc:chgData name="Andrey Guskov" userId="b248e35349e538ee" providerId="LiveId" clId="{852C932B-2486-40A2-927B-5F0EF99E0D4E}" dt="2022-05-30T06:20:55.168" v="741" actId="1036"/>
        <pc:sldMkLst>
          <pc:docMk/>
          <pc:sldMk cId="2601464317" sldId="397"/>
        </pc:sldMkLst>
        <pc:spChg chg="add del">
          <ac:chgData name="Andrey Guskov" userId="b248e35349e538ee" providerId="LiveId" clId="{852C932B-2486-40A2-927B-5F0EF99E0D4E}" dt="2022-05-30T06:06:38.099" v="470" actId="478"/>
          <ac:spMkLst>
            <pc:docMk/>
            <pc:sldMk cId="2601464317" sldId="397"/>
            <ac:spMk id="2" creationId="{8341D5CD-3D91-B7B9-055B-C453AC7740F3}"/>
          </ac:spMkLst>
        </pc:spChg>
        <pc:spChg chg="add del mod">
          <ac:chgData name="Andrey Guskov" userId="b248e35349e538ee" providerId="LiveId" clId="{852C932B-2486-40A2-927B-5F0EF99E0D4E}" dt="2022-05-30T06:06:55.924" v="484"/>
          <ac:spMkLst>
            <pc:docMk/>
            <pc:sldMk cId="2601464317" sldId="397"/>
            <ac:spMk id="3" creationId="{B12B582C-C46B-2D5C-C5A3-36F505102EA3}"/>
          </ac:spMkLst>
        </pc:spChg>
        <pc:spChg chg="mod">
          <ac:chgData name="Andrey Guskov" userId="b248e35349e538ee" providerId="LiveId" clId="{852C932B-2486-40A2-927B-5F0EF99E0D4E}" dt="2022-05-30T05:50:58.851" v="149" actId="3062"/>
          <ac:spMkLst>
            <pc:docMk/>
            <pc:sldMk cId="2601464317" sldId="397"/>
            <ac:spMk id="4" creationId="{2B456FB3-309D-8FF4-AFE8-7F5D1873B3FC}"/>
          </ac:spMkLst>
        </pc:spChg>
        <pc:spChg chg="mod">
          <ac:chgData name="Andrey Guskov" userId="b248e35349e538ee" providerId="LiveId" clId="{852C932B-2486-40A2-927B-5F0EF99E0D4E}" dt="2022-05-30T06:07:11.616" v="526" actId="1038"/>
          <ac:spMkLst>
            <pc:docMk/>
            <pc:sldMk cId="2601464317" sldId="397"/>
            <ac:spMk id="5" creationId="{21CFBA1E-2730-2FB3-56E4-8D05A735A6A5}"/>
          </ac:spMkLst>
        </pc:spChg>
        <pc:spChg chg="mod">
          <ac:chgData name="Andrey Guskov" userId="b248e35349e538ee" providerId="LiveId" clId="{852C932B-2486-40A2-927B-5F0EF99E0D4E}" dt="2022-05-30T06:07:03.773" v="497" actId="1038"/>
          <ac:spMkLst>
            <pc:docMk/>
            <pc:sldMk cId="2601464317" sldId="397"/>
            <ac:spMk id="6" creationId="{EB79F794-5CE4-9023-D27A-EE85C263C8FE}"/>
          </ac:spMkLst>
        </pc:spChg>
        <pc:spChg chg="mod">
          <ac:chgData name="Andrey Guskov" userId="b248e35349e538ee" providerId="LiveId" clId="{852C932B-2486-40A2-927B-5F0EF99E0D4E}" dt="2022-05-30T05:49:56.050" v="132" actId="1035"/>
          <ac:spMkLst>
            <pc:docMk/>
            <pc:sldMk cId="2601464317" sldId="397"/>
            <ac:spMk id="7" creationId="{9FFE6F74-FEC1-2E2F-7B26-336CB0B1B6C0}"/>
          </ac:spMkLst>
        </pc:spChg>
        <pc:spChg chg="add del mod">
          <ac:chgData name="Andrey Guskov" userId="b248e35349e538ee" providerId="LiveId" clId="{852C932B-2486-40A2-927B-5F0EF99E0D4E}" dt="2022-05-30T06:08:20.047" v="565"/>
          <ac:spMkLst>
            <pc:docMk/>
            <pc:sldMk cId="2601464317" sldId="397"/>
            <ac:spMk id="8" creationId="{C0F39067-0A0E-A296-CEB1-567D8A844482}"/>
          </ac:spMkLst>
        </pc:spChg>
        <pc:spChg chg="mod">
          <ac:chgData name="Andrey Guskov" userId="b248e35349e538ee" providerId="LiveId" clId="{852C932B-2486-40A2-927B-5F0EF99E0D4E}" dt="2022-05-30T06:20:55.168" v="741" actId="1036"/>
          <ac:spMkLst>
            <pc:docMk/>
            <pc:sldMk cId="2601464317" sldId="397"/>
            <ac:spMk id="24" creationId="{F9DB2E56-B943-184C-8BEB-C799459053B7}"/>
          </ac:spMkLst>
        </pc:spChg>
        <pc:spChg chg="mod">
          <ac:chgData name="Andrey Guskov" userId="b248e35349e538ee" providerId="LiveId" clId="{852C932B-2486-40A2-927B-5F0EF99E0D4E}" dt="2022-05-30T06:20:55.168" v="741" actId="1036"/>
          <ac:spMkLst>
            <pc:docMk/>
            <pc:sldMk cId="2601464317" sldId="397"/>
            <ac:spMk id="25" creationId="{855B168D-B1FA-766D-1FF2-E5127187CA05}"/>
          </ac:spMkLst>
        </pc:spChg>
        <pc:spChg chg="mod">
          <ac:chgData name="Andrey Guskov" userId="b248e35349e538ee" providerId="LiveId" clId="{852C932B-2486-40A2-927B-5F0EF99E0D4E}" dt="2022-05-30T06:20:55.168" v="741" actId="1036"/>
          <ac:spMkLst>
            <pc:docMk/>
            <pc:sldMk cId="2601464317" sldId="397"/>
            <ac:spMk id="27" creationId="{BDD736E5-D30A-1524-BAF2-9C8D411C54B8}"/>
          </ac:spMkLst>
        </pc:spChg>
        <pc:spChg chg="mod">
          <ac:chgData name="Andrey Guskov" userId="b248e35349e538ee" providerId="LiveId" clId="{852C932B-2486-40A2-927B-5F0EF99E0D4E}" dt="2022-05-30T06:20:55.168" v="741" actId="1036"/>
          <ac:spMkLst>
            <pc:docMk/>
            <pc:sldMk cId="2601464317" sldId="397"/>
            <ac:spMk id="28" creationId="{A42CC47A-EE72-A136-C890-86338CA2F475}"/>
          </ac:spMkLst>
        </pc:spChg>
        <pc:spChg chg="mod">
          <ac:chgData name="Andrey Guskov" userId="b248e35349e538ee" providerId="LiveId" clId="{852C932B-2486-40A2-927B-5F0EF99E0D4E}" dt="2022-05-30T06:20:55.168" v="741" actId="1036"/>
          <ac:spMkLst>
            <pc:docMk/>
            <pc:sldMk cId="2601464317" sldId="397"/>
            <ac:spMk id="29" creationId="{D82D48B0-0B5D-C26F-5CE1-070027D73334}"/>
          </ac:spMkLst>
        </pc:spChg>
        <pc:spChg chg="mod">
          <ac:chgData name="Andrey Guskov" userId="b248e35349e538ee" providerId="LiveId" clId="{852C932B-2486-40A2-927B-5F0EF99E0D4E}" dt="2022-05-30T06:20:55.168" v="741" actId="1036"/>
          <ac:spMkLst>
            <pc:docMk/>
            <pc:sldMk cId="2601464317" sldId="397"/>
            <ac:spMk id="30" creationId="{4CCE049F-65CF-6126-F04A-30A504A4221E}"/>
          </ac:spMkLst>
        </pc:spChg>
        <pc:spChg chg="mod">
          <ac:chgData name="Andrey Guskov" userId="b248e35349e538ee" providerId="LiveId" clId="{852C932B-2486-40A2-927B-5F0EF99E0D4E}" dt="2022-05-30T06:07:03.773" v="497" actId="1038"/>
          <ac:spMkLst>
            <pc:docMk/>
            <pc:sldMk cId="2601464317" sldId="397"/>
            <ac:spMk id="31" creationId="{B846494B-5A9F-C178-A436-4D491AE86098}"/>
          </ac:spMkLst>
        </pc:spChg>
        <pc:spChg chg="mod">
          <ac:chgData name="Andrey Guskov" userId="b248e35349e538ee" providerId="LiveId" clId="{852C932B-2486-40A2-927B-5F0EF99E0D4E}" dt="2022-05-30T06:07:03.773" v="497" actId="1038"/>
          <ac:spMkLst>
            <pc:docMk/>
            <pc:sldMk cId="2601464317" sldId="397"/>
            <ac:spMk id="35" creationId="{216C393E-62C0-396D-5B51-3724D023DCFE}"/>
          </ac:spMkLst>
        </pc:spChg>
        <pc:spChg chg="mod">
          <ac:chgData name="Andrey Guskov" userId="b248e35349e538ee" providerId="LiveId" clId="{852C932B-2486-40A2-927B-5F0EF99E0D4E}" dt="2022-05-30T06:07:03.773" v="497" actId="1038"/>
          <ac:spMkLst>
            <pc:docMk/>
            <pc:sldMk cId="2601464317" sldId="397"/>
            <ac:spMk id="36" creationId="{78D07855-B7D1-8A7F-1141-8053E163B35C}"/>
          </ac:spMkLst>
        </pc:spChg>
        <pc:spChg chg="mod">
          <ac:chgData name="Andrey Guskov" userId="b248e35349e538ee" providerId="LiveId" clId="{852C932B-2486-40A2-927B-5F0EF99E0D4E}" dt="2022-05-30T06:07:11.616" v="526" actId="1038"/>
          <ac:spMkLst>
            <pc:docMk/>
            <pc:sldMk cId="2601464317" sldId="397"/>
            <ac:spMk id="47" creationId="{77F60A96-69AF-DEFB-422D-BA7C316B9C55}"/>
          </ac:spMkLst>
        </pc:spChg>
        <pc:spChg chg="mod">
          <ac:chgData name="Andrey Guskov" userId="b248e35349e538ee" providerId="LiveId" clId="{852C932B-2486-40A2-927B-5F0EF99E0D4E}" dt="2022-05-30T06:07:11.616" v="526" actId="1038"/>
          <ac:spMkLst>
            <pc:docMk/>
            <pc:sldMk cId="2601464317" sldId="397"/>
            <ac:spMk id="48" creationId="{1BDB935A-1B56-45FA-3D27-F669DCEACC26}"/>
          </ac:spMkLst>
        </pc:spChg>
        <pc:spChg chg="mod">
          <ac:chgData name="Andrey Guskov" userId="b248e35349e538ee" providerId="LiveId" clId="{852C932B-2486-40A2-927B-5F0EF99E0D4E}" dt="2022-05-30T06:07:11.616" v="526" actId="1038"/>
          <ac:spMkLst>
            <pc:docMk/>
            <pc:sldMk cId="2601464317" sldId="397"/>
            <ac:spMk id="49" creationId="{5AF93B74-9E10-DE16-1CBC-F2207B0AE9D2}"/>
          </ac:spMkLst>
        </pc:spChg>
        <pc:spChg chg="mod">
          <ac:chgData name="Andrey Guskov" userId="b248e35349e538ee" providerId="LiveId" clId="{852C932B-2486-40A2-927B-5F0EF99E0D4E}" dt="2022-05-30T06:07:11.616" v="526" actId="1038"/>
          <ac:spMkLst>
            <pc:docMk/>
            <pc:sldMk cId="2601464317" sldId="397"/>
            <ac:spMk id="51" creationId="{334DBED3-C44F-C82C-CEB9-14DB34C3DF0F}"/>
          </ac:spMkLst>
        </pc:spChg>
        <pc:spChg chg="mod">
          <ac:chgData name="Andrey Guskov" userId="b248e35349e538ee" providerId="LiveId" clId="{852C932B-2486-40A2-927B-5F0EF99E0D4E}" dt="2022-05-30T05:49:56.050" v="132" actId="1035"/>
          <ac:spMkLst>
            <pc:docMk/>
            <pc:sldMk cId="2601464317" sldId="397"/>
            <ac:spMk id="54" creationId="{251FE963-E45E-928C-4C8B-C332E2B48FA1}"/>
          </ac:spMkLst>
        </pc:spChg>
        <pc:spChg chg="mod">
          <ac:chgData name="Andrey Guskov" userId="b248e35349e538ee" providerId="LiveId" clId="{852C932B-2486-40A2-927B-5F0EF99E0D4E}" dt="2022-05-30T05:49:56.050" v="132" actId="1035"/>
          <ac:spMkLst>
            <pc:docMk/>
            <pc:sldMk cId="2601464317" sldId="397"/>
            <ac:spMk id="55" creationId="{86432039-E170-59CD-4F70-34D0A6C3F2BB}"/>
          </ac:spMkLst>
        </pc:spChg>
        <pc:cxnChg chg="mod">
          <ac:chgData name="Andrey Guskov" userId="b248e35349e538ee" providerId="LiveId" clId="{852C932B-2486-40A2-927B-5F0EF99E0D4E}" dt="2022-05-30T06:07:11.616" v="526" actId="1038"/>
          <ac:cxnSpMkLst>
            <pc:docMk/>
            <pc:sldMk cId="2601464317" sldId="397"/>
            <ac:cxnSpMk id="9" creationId="{33EC7137-3089-A69D-1CE3-5369568088AF}"/>
          </ac:cxnSpMkLst>
        </pc:cxnChg>
        <pc:cxnChg chg="mod">
          <ac:chgData name="Andrey Guskov" userId="b248e35349e538ee" providerId="LiveId" clId="{852C932B-2486-40A2-927B-5F0EF99E0D4E}" dt="2022-05-30T06:07:03.773" v="497" actId="1038"/>
          <ac:cxnSpMkLst>
            <pc:docMk/>
            <pc:sldMk cId="2601464317" sldId="397"/>
            <ac:cxnSpMk id="11" creationId="{FFFFF5C1-A773-8937-09E1-BF1EEEEFBD15}"/>
          </ac:cxnSpMkLst>
        </pc:cxnChg>
        <pc:cxnChg chg="mod">
          <ac:chgData name="Andrey Guskov" userId="b248e35349e538ee" providerId="LiveId" clId="{852C932B-2486-40A2-927B-5F0EF99E0D4E}" dt="2022-05-30T06:07:03.773" v="497" actId="1038"/>
          <ac:cxnSpMkLst>
            <pc:docMk/>
            <pc:sldMk cId="2601464317" sldId="397"/>
            <ac:cxnSpMk id="15" creationId="{F7D965A8-7329-A048-2782-91D2DA8600E7}"/>
          </ac:cxnSpMkLst>
        </pc:cxnChg>
        <pc:cxnChg chg="mod">
          <ac:chgData name="Andrey Guskov" userId="b248e35349e538ee" providerId="LiveId" clId="{852C932B-2486-40A2-927B-5F0EF99E0D4E}" dt="2022-05-30T05:49:56.050" v="132" actId="1035"/>
          <ac:cxnSpMkLst>
            <pc:docMk/>
            <pc:sldMk cId="2601464317" sldId="397"/>
            <ac:cxnSpMk id="17" creationId="{791A7D61-F0B6-2479-CDA8-85B4F4C0BC74}"/>
          </ac:cxnSpMkLst>
        </pc:cxnChg>
        <pc:cxnChg chg="mod">
          <ac:chgData name="Andrey Guskov" userId="b248e35349e538ee" providerId="LiveId" clId="{852C932B-2486-40A2-927B-5F0EF99E0D4E}" dt="2022-05-30T06:07:11.616" v="526" actId="1038"/>
          <ac:cxnSpMkLst>
            <pc:docMk/>
            <pc:sldMk cId="2601464317" sldId="397"/>
            <ac:cxnSpMk id="19" creationId="{D74F51CD-89ED-A773-5842-C03249C88654}"/>
          </ac:cxnSpMkLst>
        </pc:cxnChg>
      </pc:sldChg>
      <pc:sldChg chg="del">
        <pc:chgData name="Andrey Guskov" userId="b248e35349e538ee" providerId="LiveId" clId="{852C932B-2486-40A2-927B-5F0EF99E0D4E}" dt="2022-05-30T05:53:45.189" v="239" actId="47"/>
        <pc:sldMkLst>
          <pc:docMk/>
          <pc:sldMk cId="4107707896" sldId="398"/>
        </pc:sldMkLst>
      </pc:sldChg>
      <pc:sldChg chg="addSp modSp mod ord modAnim">
        <pc:chgData name="Andrey Guskov" userId="b248e35349e538ee" providerId="LiveId" clId="{852C932B-2486-40A2-927B-5F0EF99E0D4E}" dt="2022-05-30T06:37:04.637" v="898"/>
        <pc:sldMkLst>
          <pc:docMk/>
          <pc:sldMk cId="1209839862" sldId="399"/>
        </pc:sldMkLst>
        <pc:spChg chg="mod">
          <ac:chgData name="Andrey Guskov" userId="b248e35349e538ee" providerId="LiveId" clId="{852C932B-2486-40A2-927B-5F0EF99E0D4E}" dt="2022-05-30T06:36:06.888" v="885" actId="27636"/>
          <ac:spMkLst>
            <pc:docMk/>
            <pc:sldMk cId="1209839862" sldId="399"/>
            <ac:spMk id="2" creationId="{083A725E-67DF-432C-BC7B-D32D414F5C3C}"/>
          </ac:spMkLst>
        </pc:spChg>
        <pc:spChg chg="mod">
          <ac:chgData name="Andrey Guskov" userId="b248e35349e538ee" providerId="LiveId" clId="{852C932B-2486-40A2-927B-5F0EF99E0D4E}" dt="2022-05-30T06:36:35.581" v="892" actId="1076"/>
          <ac:spMkLst>
            <pc:docMk/>
            <pc:sldMk cId="1209839862" sldId="399"/>
            <ac:spMk id="8" creationId="{FDDF5F49-23A5-6DA6-2F46-43719106B532}"/>
          </ac:spMkLst>
        </pc:spChg>
        <pc:spChg chg="add mod">
          <ac:chgData name="Andrey Guskov" userId="b248e35349e538ee" providerId="LiveId" clId="{852C932B-2486-40A2-927B-5F0EF99E0D4E}" dt="2022-05-30T06:36:32.632" v="891" actId="571"/>
          <ac:spMkLst>
            <pc:docMk/>
            <pc:sldMk cId="1209839862" sldId="399"/>
            <ac:spMk id="20" creationId="{015642AE-61E4-B961-598A-26D3C046099A}"/>
          </ac:spMkLst>
        </pc:spChg>
        <pc:spChg chg="add mod">
          <ac:chgData name="Andrey Guskov" userId="b248e35349e538ee" providerId="LiveId" clId="{852C932B-2486-40A2-927B-5F0EF99E0D4E}" dt="2022-05-30T06:36:32.632" v="891" actId="571"/>
          <ac:spMkLst>
            <pc:docMk/>
            <pc:sldMk cId="1209839862" sldId="399"/>
            <ac:spMk id="22" creationId="{9FE26E48-B9E1-313E-9FF9-B4DC85F4D266}"/>
          </ac:spMkLst>
        </pc:spChg>
        <pc:spChg chg="add mod">
          <ac:chgData name="Andrey Guskov" userId="b248e35349e538ee" providerId="LiveId" clId="{852C932B-2486-40A2-927B-5F0EF99E0D4E}" dt="2022-05-30T06:36:32.632" v="891" actId="571"/>
          <ac:spMkLst>
            <pc:docMk/>
            <pc:sldMk cId="1209839862" sldId="399"/>
            <ac:spMk id="23" creationId="{6A1A5D34-82F6-0E69-A8AC-01ADC4420539}"/>
          </ac:spMkLst>
        </pc:spChg>
      </pc:sldChg>
      <pc:sldChg chg="modSp add mod">
        <pc:chgData name="Andrey Guskov" userId="b248e35349e538ee" providerId="LiveId" clId="{852C932B-2486-40A2-927B-5F0EF99E0D4E}" dt="2022-05-30T15:42:24.981" v="1412" actId="1076"/>
        <pc:sldMkLst>
          <pc:docMk/>
          <pc:sldMk cId="3880495805" sldId="407"/>
        </pc:sldMkLst>
        <pc:spChg chg="mod">
          <ac:chgData name="Andrey Guskov" userId="b248e35349e538ee" providerId="LiveId" clId="{852C932B-2486-40A2-927B-5F0EF99E0D4E}" dt="2022-05-30T15:42:24.981" v="1412" actId="1076"/>
          <ac:spMkLst>
            <pc:docMk/>
            <pc:sldMk cId="3880495805" sldId="407"/>
            <ac:spMk id="54" creationId="{00000000-0000-0000-0000-000000000000}"/>
          </ac:spMkLst>
        </pc:spChg>
        <pc:spChg chg="mod">
          <ac:chgData name="Andrey Guskov" userId="b248e35349e538ee" providerId="LiveId" clId="{852C932B-2486-40A2-927B-5F0EF99E0D4E}" dt="2022-05-30T12:48:35.163" v="1289" actId="1076"/>
          <ac:spMkLst>
            <pc:docMk/>
            <pc:sldMk cId="3880495805" sldId="407"/>
            <ac:spMk id="56" creationId="{00000000-0000-0000-0000-000000000000}"/>
          </ac:spMkLst>
        </pc:spChg>
      </pc:sldChg>
      <pc:sldChg chg="modSp add mod">
        <pc:chgData name="Andrey Guskov" userId="b248e35349e538ee" providerId="LiveId" clId="{852C932B-2486-40A2-927B-5F0EF99E0D4E}" dt="2022-05-30T06:19:05.758" v="645" actId="27636"/>
        <pc:sldMkLst>
          <pc:docMk/>
          <pc:sldMk cId="2515201073" sldId="408"/>
        </pc:sldMkLst>
        <pc:spChg chg="mod">
          <ac:chgData name="Andrey Guskov" userId="b248e35349e538ee" providerId="LiveId" clId="{852C932B-2486-40A2-927B-5F0EF99E0D4E}" dt="2022-05-30T06:19:05.758" v="645" actId="27636"/>
          <ac:spMkLst>
            <pc:docMk/>
            <pc:sldMk cId="2515201073" sldId="408"/>
            <ac:spMk id="3" creationId="{17A24E29-070E-4637-B54E-CCA97C42BFAE}"/>
          </ac:spMkLst>
        </pc:spChg>
      </pc:sldChg>
      <pc:sldChg chg="modSp add mod">
        <pc:chgData name="Andrey Guskov" userId="b248e35349e538ee" providerId="LiveId" clId="{852C932B-2486-40A2-927B-5F0EF99E0D4E}" dt="2022-05-30T06:30:13.755" v="776" actId="27636"/>
        <pc:sldMkLst>
          <pc:docMk/>
          <pc:sldMk cId="2518664222" sldId="409"/>
        </pc:sldMkLst>
        <pc:spChg chg="mod">
          <ac:chgData name="Andrey Guskov" userId="b248e35349e538ee" providerId="LiveId" clId="{852C932B-2486-40A2-927B-5F0EF99E0D4E}" dt="2022-05-30T06:30:13.755" v="776" actId="27636"/>
          <ac:spMkLst>
            <pc:docMk/>
            <pc:sldMk cId="2518664222" sldId="409"/>
            <ac:spMk id="3" creationId="{0A5EB76D-49CE-4900-B574-B0E1FD875CDA}"/>
          </ac:spMkLst>
        </pc:spChg>
      </pc:sldChg>
      <pc:sldChg chg="new">
        <pc:chgData name="Andrey Guskov" userId="b248e35349e538ee" providerId="LiveId" clId="{852C932B-2486-40A2-927B-5F0EF99E0D4E}" dt="2022-05-30T05:56:39.348" v="413" actId="680"/>
        <pc:sldMkLst>
          <pc:docMk/>
          <pc:sldMk cId="989089524" sldId="410"/>
        </pc:sldMkLst>
      </pc:sldChg>
      <pc:sldChg chg="addSp delSp modSp add">
        <pc:chgData name="Andrey Guskov" userId="b248e35349e538ee" providerId="LiveId" clId="{852C932B-2486-40A2-927B-5F0EF99E0D4E}" dt="2022-05-30T15:56:14.839" v="1416"/>
        <pc:sldMkLst>
          <pc:docMk/>
          <pc:sldMk cId="1831554797" sldId="411"/>
        </pc:sldMkLst>
        <pc:spChg chg="add del mod">
          <ac:chgData name="Andrey Guskov" userId="b248e35349e538ee" providerId="LiveId" clId="{852C932B-2486-40A2-927B-5F0EF99E0D4E}" dt="2022-05-30T15:56:14.839" v="1416"/>
          <ac:spMkLst>
            <pc:docMk/>
            <pc:sldMk cId="1831554797" sldId="411"/>
            <ac:spMk id="6" creationId="{FC88BD43-9EB2-E0FA-3295-B92D26750029}"/>
          </ac:spMkLst>
        </pc:spChg>
        <pc:spChg chg="add del mod">
          <ac:chgData name="Andrey Guskov" userId="b248e35349e538ee" providerId="LiveId" clId="{852C932B-2486-40A2-927B-5F0EF99E0D4E}" dt="2022-05-30T15:56:14.583" v="1415"/>
          <ac:spMkLst>
            <pc:docMk/>
            <pc:sldMk cId="1831554797" sldId="411"/>
            <ac:spMk id="7" creationId="{69969A82-D963-CC8C-2E8E-34F7076A4219}"/>
          </ac:spMkLst>
        </pc:spChg>
      </pc:sldChg>
      <pc:sldChg chg="addSp delSp modSp new mod">
        <pc:chgData name="Andrey Guskov" userId="b248e35349e538ee" providerId="LiveId" clId="{852C932B-2486-40A2-927B-5F0EF99E0D4E}" dt="2022-05-30T12:22:46.804" v="1172" actId="20577"/>
        <pc:sldMkLst>
          <pc:docMk/>
          <pc:sldMk cId="904896710" sldId="412"/>
        </pc:sldMkLst>
        <pc:spChg chg="mod">
          <ac:chgData name="Andrey Guskov" userId="b248e35349e538ee" providerId="LiveId" clId="{852C932B-2486-40A2-927B-5F0EF99E0D4E}" dt="2022-05-30T12:22:46.804" v="1172" actId="20577"/>
          <ac:spMkLst>
            <pc:docMk/>
            <pc:sldMk cId="904896710" sldId="412"/>
            <ac:spMk id="3" creationId="{9849E59B-E32C-8C8E-808E-A24F31473E50}"/>
          </ac:spMkLst>
        </pc:spChg>
        <pc:spChg chg="add del">
          <ac:chgData name="Andrey Guskov" userId="b248e35349e538ee" providerId="LiveId" clId="{852C932B-2486-40A2-927B-5F0EF99E0D4E}" dt="2022-05-30T12:22:04.403" v="1081" actId="22"/>
          <ac:spMkLst>
            <pc:docMk/>
            <pc:sldMk cId="904896710" sldId="412"/>
            <ac:spMk id="5" creationId="{A701137D-EFB1-B4F5-FC93-6F52ED6D75DB}"/>
          </ac:spMkLst>
        </pc:spChg>
      </pc:sldChg>
      <pc:sldChg chg="modSp add mod">
        <pc:chgData name="Andrey Guskov" userId="b248e35349e538ee" providerId="LiveId" clId="{852C932B-2486-40A2-927B-5F0EF99E0D4E}" dt="2022-05-30T16:39:28.734" v="1894" actId="6549"/>
        <pc:sldMkLst>
          <pc:docMk/>
          <pc:sldMk cId="1336246427" sldId="413"/>
        </pc:sldMkLst>
        <pc:spChg chg="mod">
          <ac:chgData name="Andrey Guskov" userId="b248e35349e538ee" providerId="LiveId" clId="{852C932B-2486-40A2-927B-5F0EF99E0D4E}" dt="2022-05-30T16:39:28.734" v="1894" actId="6549"/>
          <ac:spMkLst>
            <pc:docMk/>
            <pc:sldMk cId="1336246427" sldId="413"/>
            <ac:spMk id="23" creationId="{00000000-0000-0000-0000-000000000000}"/>
          </ac:spMkLst>
        </pc:spChg>
      </pc:sldChg>
    </pc:docChg>
  </pc:docChgLst>
  <pc:docChgLst>
    <pc:chgData name="Andrey Guskov" userId="b248e35349e538ee" providerId="LiveId" clId="{E7BFCA17-F042-4FD3-A9CB-639579CE4596}"/>
    <pc:docChg chg="modSld">
      <pc:chgData name="Andrey Guskov" userId="b248e35349e538ee" providerId="LiveId" clId="{E7BFCA17-F042-4FD3-A9CB-639579CE4596}" dt="2022-09-10T17:49:40.942" v="0" actId="21"/>
      <pc:docMkLst>
        <pc:docMk/>
      </pc:docMkLst>
      <pc:sldChg chg="modSp mod">
        <pc:chgData name="Andrey Guskov" userId="b248e35349e538ee" providerId="LiveId" clId="{E7BFCA17-F042-4FD3-A9CB-639579CE4596}" dt="2022-09-10T17:49:40.942" v="0" actId="21"/>
        <pc:sldMkLst>
          <pc:docMk/>
          <pc:sldMk cId="3034156809" sldId="429"/>
        </pc:sldMkLst>
        <pc:spChg chg="mod">
          <ac:chgData name="Andrey Guskov" userId="b248e35349e538ee" providerId="LiveId" clId="{E7BFCA17-F042-4FD3-A9CB-639579CE4596}" dt="2022-09-10T17:49:40.942" v="0" actId="21"/>
          <ac:spMkLst>
            <pc:docMk/>
            <pc:sldMk cId="3034156809" sldId="429"/>
            <ac:spMk id="4" creationId="{11CD6FF7-EC3A-DE5D-90DA-33FD7F2EE41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393BA-5AFE-400D-80CC-6975A4ED61D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F52ED07-1AC9-43DE-A16B-802A5D0988CF}">
      <dgm:prSet phldrT="[Текст]"/>
      <dgm:spPr/>
      <dgm:t>
        <a:bodyPr/>
        <a:lstStyle/>
        <a:p>
          <a:r>
            <a:rPr lang="ru-RU" dirty="0"/>
            <a:t>1. Изучение опыта</a:t>
          </a:r>
        </a:p>
      </dgm:t>
    </dgm:pt>
    <dgm:pt modelId="{46181930-D5D8-451F-8988-47FE0C3D19F3}" type="parTrans" cxnId="{CC0AAE3A-9957-4801-AF44-2569F4EDBA39}">
      <dgm:prSet/>
      <dgm:spPr/>
      <dgm:t>
        <a:bodyPr/>
        <a:lstStyle/>
        <a:p>
          <a:endParaRPr lang="ru-RU"/>
        </a:p>
      </dgm:t>
    </dgm:pt>
    <dgm:pt modelId="{7700DCC1-EAB6-458A-BA6A-C68FC422AAA0}" type="sibTrans" cxnId="{CC0AAE3A-9957-4801-AF44-2569F4EDBA39}">
      <dgm:prSet/>
      <dgm:spPr/>
      <dgm:t>
        <a:bodyPr/>
        <a:lstStyle/>
        <a:p>
          <a:endParaRPr lang="ru-RU"/>
        </a:p>
      </dgm:t>
    </dgm:pt>
    <dgm:pt modelId="{4C84250E-732A-4328-92E0-9813E3F7E472}">
      <dgm:prSet phldrT="[Текст]"/>
      <dgm:spPr/>
      <dgm:t>
        <a:bodyPr/>
        <a:lstStyle/>
        <a:p>
          <a:r>
            <a:rPr lang="ru-RU" dirty="0"/>
            <a:t>2. Планирование исследования</a:t>
          </a:r>
        </a:p>
      </dgm:t>
    </dgm:pt>
    <dgm:pt modelId="{42B83CC8-2E1C-4B5F-908B-1E37B9E755C0}" type="parTrans" cxnId="{08FDEADC-926E-4DAF-8509-A2C4BBDEFFC2}">
      <dgm:prSet/>
      <dgm:spPr/>
      <dgm:t>
        <a:bodyPr/>
        <a:lstStyle/>
        <a:p>
          <a:endParaRPr lang="ru-RU"/>
        </a:p>
      </dgm:t>
    </dgm:pt>
    <dgm:pt modelId="{9174BD92-4CE9-43C9-948F-090527195DD7}" type="sibTrans" cxnId="{08FDEADC-926E-4DAF-8509-A2C4BBDEFFC2}">
      <dgm:prSet/>
      <dgm:spPr/>
      <dgm:t>
        <a:bodyPr/>
        <a:lstStyle/>
        <a:p>
          <a:endParaRPr lang="ru-RU"/>
        </a:p>
      </dgm:t>
    </dgm:pt>
    <dgm:pt modelId="{7486A3A0-3A0D-49EA-B3E0-E457E020687C}">
      <dgm:prSet phldrT="[Текст]"/>
      <dgm:spPr/>
      <dgm:t>
        <a:bodyPr/>
        <a:lstStyle/>
        <a:p>
          <a:r>
            <a:rPr lang="ru-RU" dirty="0"/>
            <a:t>3. Проведение экспериментов</a:t>
          </a:r>
        </a:p>
      </dgm:t>
    </dgm:pt>
    <dgm:pt modelId="{8E6A1966-EA52-411C-A218-D64F6351F372}" type="parTrans" cxnId="{23F78B26-E720-40C8-A239-5FBF9D23D2E3}">
      <dgm:prSet/>
      <dgm:spPr/>
      <dgm:t>
        <a:bodyPr/>
        <a:lstStyle/>
        <a:p>
          <a:endParaRPr lang="ru-RU"/>
        </a:p>
      </dgm:t>
    </dgm:pt>
    <dgm:pt modelId="{2A560056-C161-42CE-AF29-E950A2CBD69D}" type="sibTrans" cxnId="{23F78B26-E720-40C8-A239-5FBF9D23D2E3}">
      <dgm:prSet/>
      <dgm:spPr/>
      <dgm:t>
        <a:bodyPr/>
        <a:lstStyle/>
        <a:p>
          <a:endParaRPr lang="ru-RU"/>
        </a:p>
      </dgm:t>
    </dgm:pt>
    <dgm:pt modelId="{877DB8FB-9EF6-48CA-9BD7-67554A6C29A7}">
      <dgm:prSet phldrT="[Текст]"/>
      <dgm:spPr/>
      <dgm:t>
        <a:bodyPr/>
        <a:lstStyle/>
        <a:p>
          <a:r>
            <a:rPr lang="ru-RU" dirty="0"/>
            <a:t>4. Распространение результатов</a:t>
          </a:r>
        </a:p>
      </dgm:t>
    </dgm:pt>
    <dgm:pt modelId="{74DDA537-0F24-4E74-858B-BABFBA51A9B0}" type="parTrans" cxnId="{CAE6E02B-B4BA-49CC-AED4-811438BA7024}">
      <dgm:prSet/>
      <dgm:spPr/>
      <dgm:t>
        <a:bodyPr/>
        <a:lstStyle/>
        <a:p>
          <a:endParaRPr lang="ru-RU"/>
        </a:p>
      </dgm:t>
    </dgm:pt>
    <dgm:pt modelId="{E4FBA473-5A03-4DC1-B2D9-792849D7CB5C}" type="sibTrans" cxnId="{CAE6E02B-B4BA-49CC-AED4-811438BA7024}">
      <dgm:prSet/>
      <dgm:spPr/>
      <dgm:t>
        <a:bodyPr/>
        <a:lstStyle/>
        <a:p>
          <a:endParaRPr lang="ru-RU"/>
        </a:p>
      </dgm:t>
    </dgm:pt>
    <dgm:pt modelId="{6DFA71C7-484F-4E2F-8C73-910CDF391AEA}" type="pres">
      <dgm:prSet presAssocID="{E70393BA-5AFE-400D-80CC-6975A4ED61D7}" presName="Name0" presStyleCnt="0">
        <dgm:presLayoutVars>
          <dgm:dir/>
          <dgm:resizeHandles val="exact"/>
        </dgm:presLayoutVars>
      </dgm:prSet>
      <dgm:spPr/>
    </dgm:pt>
    <dgm:pt modelId="{A12E0846-F968-485D-B208-73CBD0834DBA}" type="pres">
      <dgm:prSet presAssocID="{0F52ED07-1AC9-43DE-A16B-802A5D0988CF}" presName="parTxOnly" presStyleLbl="node1" presStyleIdx="0" presStyleCnt="4" custScaleY="6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26C27-25B2-4164-BA25-772E28798F90}" type="pres">
      <dgm:prSet presAssocID="{7700DCC1-EAB6-458A-BA6A-C68FC422AAA0}" presName="parSpace" presStyleCnt="0"/>
      <dgm:spPr/>
    </dgm:pt>
    <dgm:pt modelId="{31CAB1D2-D613-4E48-AC76-ADF459D97E79}" type="pres">
      <dgm:prSet presAssocID="{4C84250E-732A-4328-92E0-9813E3F7E472}" presName="parTxOnly" presStyleLbl="node1" presStyleIdx="1" presStyleCnt="4" custScaleY="65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97778-68C8-4811-83FE-F12C077EA782}" type="pres">
      <dgm:prSet presAssocID="{9174BD92-4CE9-43C9-948F-090527195DD7}" presName="parSpace" presStyleCnt="0"/>
      <dgm:spPr/>
    </dgm:pt>
    <dgm:pt modelId="{09219BAD-D119-4CFE-BBEC-AB82946E1B15}" type="pres">
      <dgm:prSet presAssocID="{7486A3A0-3A0D-49EA-B3E0-E457E020687C}" presName="parTxOnly" presStyleLbl="node1" presStyleIdx="2" presStyleCnt="4" custScaleY="65055" custLinFactNeighborX="-2317" custLinFactNeighborY="-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54B9A-47E6-4DE3-894E-59F75E3B3E58}" type="pres">
      <dgm:prSet presAssocID="{2A560056-C161-42CE-AF29-E950A2CBD69D}" presName="parSpace" presStyleCnt="0"/>
      <dgm:spPr/>
    </dgm:pt>
    <dgm:pt modelId="{A943A2BD-4E46-4CA1-A250-857582476F25}" type="pres">
      <dgm:prSet presAssocID="{877DB8FB-9EF6-48CA-9BD7-67554A6C29A7}" presName="parTxOnly" presStyleLbl="node1" presStyleIdx="3" presStyleCnt="4" custScaleY="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6E02B-B4BA-49CC-AED4-811438BA7024}" srcId="{E70393BA-5AFE-400D-80CC-6975A4ED61D7}" destId="{877DB8FB-9EF6-48CA-9BD7-67554A6C29A7}" srcOrd="3" destOrd="0" parTransId="{74DDA537-0F24-4E74-858B-BABFBA51A9B0}" sibTransId="{E4FBA473-5A03-4DC1-B2D9-792849D7CB5C}"/>
    <dgm:cxn modelId="{08FDEADC-926E-4DAF-8509-A2C4BBDEFFC2}" srcId="{E70393BA-5AFE-400D-80CC-6975A4ED61D7}" destId="{4C84250E-732A-4328-92E0-9813E3F7E472}" srcOrd="1" destOrd="0" parTransId="{42B83CC8-2E1C-4B5F-908B-1E37B9E755C0}" sibTransId="{9174BD92-4CE9-43C9-948F-090527195DD7}"/>
    <dgm:cxn modelId="{23F78B26-E720-40C8-A239-5FBF9D23D2E3}" srcId="{E70393BA-5AFE-400D-80CC-6975A4ED61D7}" destId="{7486A3A0-3A0D-49EA-B3E0-E457E020687C}" srcOrd="2" destOrd="0" parTransId="{8E6A1966-EA52-411C-A218-D64F6351F372}" sibTransId="{2A560056-C161-42CE-AF29-E950A2CBD69D}"/>
    <dgm:cxn modelId="{B131F034-F7EA-4048-8A32-764CAF65159A}" type="presOf" srcId="{4C84250E-732A-4328-92E0-9813E3F7E472}" destId="{31CAB1D2-D613-4E48-AC76-ADF459D97E79}" srcOrd="0" destOrd="0" presId="urn:microsoft.com/office/officeart/2005/8/layout/hChevron3"/>
    <dgm:cxn modelId="{76C95016-EA9A-4DA1-8EE9-7A039AE424E0}" type="presOf" srcId="{7486A3A0-3A0D-49EA-B3E0-E457E020687C}" destId="{09219BAD-D119-4CFE-BBEC-AB82946E1B15}" srcOrd="0" destOrd="0" presId="urn:microsoft.com/office/officeart/2005/8/layout/hChevron3"/>
    <dgm:cxn modelId="{5FB88B89-41F3-4D35-AF15-715E1CFE8615}" type="presOf" srcId="{877DB8FB-9EF6-48CA-9BD7-67554A6C29A7}" destId="{A943A2BD-4E46-4CA1-A250-857582476F25}" srcOrd="0" destOrd="0" presId="urn:microsoft.com/office/officeart/2005/8/layout/hChevron3"/>
    <dgm:cxn modelId="{46551BDE-3AF7-44A0-94E9-E3CF21556D3F}" type="presOf" srcId="{0F52ED07-1AC9-43DE-A16B-802A5D0988CF}" destId="{A12E0846-F968-485D-B208-73CBD0834DBA}" srcOrd="0" destOrd="0" presId="urn:microsoft.com/office/officeart/2005/8/layout/hChevron3"/>
    <dgm:cxn modelId="{CC0AAE3A-9957-4801-AF44-2569F4EDBA39}" srcId="{E70393BA-5AFE-400D-80CC-6975A4ED61D7}" destId="{0F52ED07-1AC9-43DE-A16B-802A5D0988CF}" srcOrd="0" destOrd="0" parTransId="{46181930-D5D8-451F-8988-47FE0C3D19F3}" sibTransId="{7700DCC1-EAB6-458A-BA6A-C68FC422AAA0}"/>
    <dgm:cxn modelId="{C1B77592-D5F7-487C-BEBF-216B5DEFC3CD}" type="presOf" srcId="{E70393BA-5AFE-400D-80CC-6975A4ED61D7}" destId="{6DFA71C7-484F-4E2F-8C73-910CDF391AEA}" srcOrd="0" destOrd="0" presId="urn:microsoft.com/office/officeart/2005/8/layout/hChevron3"/>
    <dgm:cxn modelId="{47D9D9A1-F6E5-48A8-9F87-F0B425ED73A1}" type="presParOf" srcId="{6DFA71C7-484F-4E2F-8C73-910CDF391AEA}" destId="{A12E0846-F968-485D-B208-73CBD0834DBA}" srcOrd="0" destOrd="0" presId="urn:microsoft.com/office/officeart/2005/8/layout/hChevron3"/>
    <dgm:cxn modelId="{2FA8967D-67C0-43FB-80FC-FF887D5FEEE7}" type="presParOf" srcId="{6DFA71C7-484F-4E2F-8C73-910CDF391AEA}" destId="{84C26C27-25B2-4164-BA25-772E28798F90}" srcOrd="1" destOrd="0" presId="urn:microsoft.com/office/officeart/2005/8/layout/hChevron3"/>
    <dgm:cxn modelId="{DA95D336-59DF-4EE6-8E08-143CE3E244FE}" type="presParOf" srcId="{6DFA71C7-484F-4E2F-8C73-910CDF391AEA}" destId="{31CAB1D2-D613-4E48-AC76-ADF459D97E79}" srcOrd="2" destOrd="0" presId="urn:microsoft.com/office/officeart/2005/8/layout/hChevron3"/>
    <dgm:cxn modelId="{FE2D7325-3A00-42C7-96E2-13A2E248814D}" type="presParOf" srcId="{6DFA71C7-484F-4E2F-8C73-910CDF391AEA}" destId="{A2B97778-68C8-4811-83FE-F12C077EA782}" srcOrd="3" destOrd="0" presId="urn:microsoft.com/office/officeart/2005/8/layout/hChevron3"/>
    <dgm:cxn modelId="{FA57B13A-A14D-4A9D-B66C-28CAA6F68D77}" type="presParOf" srcId="{6DFA71C7-484F-4E2F-8C73-910CDF391AEA}" destId="{09219BAD-D119-4CFE-BBEC-AB82946E1B15}" srcOrd="4" destOrd="0" presId="urn:microsoft.com/office/officeart/2005/8/layout/hChevron3"/>
    <dgm:cxn modelId="{82DD6B5D-E28D-4040-88C4-A6887896FE9C}" type="presParOf" srcId="{6DFA71C7-484F-4E2F-8C73-910CDF391AEA}" destId="{17C54B9A-47E6-4DE3-894E-59F75E3B3E58}" srcOrd="5" destOrd="0" presId="urn:microsoft.com/office/officeart/2005/8/layout/hChevron3"/>
    <dgm:cxn modelId="{C193D4AB-351B-45A1-85DE-AA806EA156F3}" type="presParOf" srcId="{6DFA71C7-484F-4E2F-8C73-910CDF391AEA}" destId="{A943A2BD-4E46-4CA1-A250-857582476F2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393BA-5AFE-400D-80CC-6975A4ED61D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0F52ED07-1AC9-43DE-A16B-802A5D0988CF}">
      <dgm:prSet phldrT="[Текст]" custT="1"/>
      <dgm:spPr/>
      <dgm:t>
        <a:bodyPr/>
        <a:lstStyle/>
        <a:p>
          <a:r>
            <a:rPr lang="ru-RU" sz="2000" dirty="0"/>
            <a:t>1. Изучение опыта</a:t>
          </a:r>
        </a:p>
      </dgm:t>
    </dgm:pt>
    <dgm:pt modelId="{46181930-D5D8-451F-8988-47FE0C3D19F3}" type="parTrans" cxnId="{CC0AAE3A-9957-4801-AF44-2569F4EDBA39}">
      <dgm:prSet/>
      <dgm:spPr/>
      <dgm:t>
        <a:bodyPr/>
        <a:lstStyle/>
        <a:p>
          <a:endParaRPr lang="ru-RU" sz="1600"/>
        </a:p>
      </dgm:t>
    </dgm:pt>
    <dgm:pt modelId="{7700DCC1-EAB6-458A-BA6A-C68FC422AAA0}" type="sibTrans" cxnId="{CC0AAE3A-9957-4801-AF44-2569F4EDBA39}">
      <dgm:prSet/>
      <dgm:spPr/>
      <dgm:t>
        <a:bodyPr/>
        <a:lstStyle/>
        <a:p>
          <a:endParaRPr lang="ru-RU" sz="1600"/>
        </a:p>
      </dgm:t>
    </dgm:pt>
    <dgm:pt modelId="{4C84250E-732A-4328-92E0-9813E3F7E472}">
      <dgm:prSet phldrT="[Текст]" custT="1"/>
      <dgm:spPr/>
      <dgm:t>
        <a:bodyPr/>
        <a:lstStyle/>
        <a:p>
          <a:r>
            <a:rPr lang="ru-RU" sz="2000" dirty="0"/>
            <a:t>2. Планирование исследования</a:t>
          </a:r>
        </a:p>
      </dgm:t>
    </dgm:pt>
    <dgm:pt modelId="{42B83CC8-2E1C-4B5F-908B-1E37B9E755C0}" type="parTrans" cxnId="{08FDEADC-926E-4DAF-8509-A2C4BBDEFFC2}">
      <dgm:prSet/>
      <dgm:spPr/>
      <dgm:t>
        <a:bodyPr/>
        <a:lstStyle/>
        <a:p>
          <a:endParaRPr lang="ru-RU" sz="1600"/>
        </a:p>
      </dgm:t>
    </dgm:pt>
    <dgm:pt modelId="{9174BD92-4CE9-43C9-948F-090527195DD7}" type="sibTrans" cxnId="{08FDEADC-926E-4DAF-8509-A2C4BBDEFFC2}">
      <dgm:prSet/>
      <dgm:spPr/>
      <dgm:t>
        <a:bodyPr/>
        <a:lstStyle/>
        <a:p>
          <a:endParaRPr lang="ru-RU" sz="1600"/>
        </a:p>
      </dgm:t>
    </dgm:pt>
    <dgm:pt modelId="{7486A3A0-3A0D-49EA-B3E0-E457E020687C}">
      <dgm:prSet phldrT="[Текст]" custT="1"/>
      <dgm:spPr/>
      <dgm:t>
        <a:bodyPr/>
        <a:lstStyle/>
        <a:p>
          <a:r>
            <a:rPr lang="ru-RU" sz="2000" dirty="0"/>
            <a:t>3. Проведение экспериментов</a:t>
          </a:r>
        </a:p>
      </dgm:t>
    </dgm:pt>
    <dgm:pt modelId="{8E6A1966-EA52-411C-A218-D64F6351F372}" type="parTrans" cxnId="{23F78B26-E720-40C8-A239-5FBF9D23D2E3}">
      <dgm:prSet/>
      <dgm:spPr/>
      <dgm:t>
        <a:bodyPr/>
        <a:lstStyle/>
        <a:p>
          <a:endParaRPr lang="ru-RU" sz="1600"/>
        </a:p>
      </dgm:t>
    </dgm:pt>
    <dgm:pt modelId="{2A560056-C161-42CE-AF29-E950A2CBD69D}" type="sibTrans" cxnId="{23F78B26-E720-40C8-A239-5FBF9D23D2E3}">
      <dgm:prSet/>
      <dgm:spPr/>
      <dgm:t>
        <a:bodyPr/>
        <a:lstStyle/>
        <a:p>
          <a:endParaRPr lang="ru-RU" sz="1600"/>
        </a:p>
      </dgm:t>
    </dgm:pt>
    <dgm:pt modelId="{877DB8FB-9EF6-48CA-9BD7-67554A6C29A7}">
      <dgm:prSet phldrT="[Текст]" custT="1"/>
      <dgm:spPr/>
      <dgm:t>
        <a:bodyPr/>
        <a:lstStyle/>
        <a:p>
          <a:r>
            <a:rPr lang="ru-RU" sz="2000" dirty="0"/>
            <a:t>4. Распространение результатов</a:t>
          </a:r>
        </a:p>
      </dgm:t>
    </dgm:pt>
    <dgm:pt modelId="{74DDA537-0F24-4E74-858B-BABFBA51A9B0}" type="parTrans" cxnId="{CAE6E02B-B4BA-49CC-AED4-811438BA7024}">
      <dgm:prSet/>
      <dgm:spPr/>
      <dgm:t>
        <a:bodyPr/>
        <a:lstStyle/>
        <a:p>
          <a:endParaRPr lang="ru-RU" sz="1600"/>
        </a:p>
      </dgm:t>
    </dgm:pt>
    <dgm:pt modelId="{E4FBA473-5A03-4DC1-B2D9-792849D7CB5C}" type="sibTrans" cxnId="{CAE6E02B-B4BA-49CC-AED4-811438BA7024}">
      <dgm:prSet/>
      <dgm:spPr/>
      <dgm:t>
        <a:bodyPr/>
        <a:lstStyle/>
        <a:p>
          <a:endParaRPr lang="ru-RU" sz="1600"/>
        </a:p>
      </dgm:t>
    </dgm:pt>
    <dgm:pt modelId="{6DFA71C7-484F-4E2F-8C73-910CDF391AEA}" type="pres">
      <dgm:prSet presAssocID="{E70393BA-5AFE-400D-80CC-6975A4ED61D7}" presName="Name0" presStyleCnt="0">
        <dgm:presLayoutVars>
          <dgm:dir/>
          <dgm:resizeHandles val="exact"/>
        </dgm:presLayoutVars>
      </dgm:prSet>
      <dgm:spPr/>
    </dgm:pt>
    <dgm:pt modelId="{A12E0846-F968-485D-B208-73CBD0834DBA}" type="pres">
      <dgm:prSet presAssocID="{0F52ED07-1AC9-43DE-A16B-802A5D0988CF}" presName="parTxOnly" presStyleLbl="node1" presStyleIdx="0" presStyleCnt="4" custScaleY="49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26C27-25B2-4164-BA25-772E28798F90}" type="pres">
      <dgm:prSet presAssocID="{7700DCC1-EAB6-458A-BA6A-C68FC422AAA0}" presName="parSpace" presStyleCnt="0"/>
      <dgm:spPr/>
    </dgm:pt>
    <dgm:pt modelId="{31CAB1D2-D613-4E48-AC76-ADF459D97E79}" type="pres">
      <dgm:prSet presAssocID="{4C84250E-732A-4328-92E0-9813E3F7E472}" presName="parTxOnly" presStyleLbl="node1" presStyleIdx="1" presStyleCnt="4" custScaleY="49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97778-68C8-4811-83FE-F12C077EA782}" type="pres">
      <dgm:prSet presAssocID="{9174BD92-4CE9-43C9-948F-090527195DD7}" presName="parSpace" presStyleCnt="0"/>
      <dgm:spPr/>
    </dgm:pt>
    <dgm:pt modelId="{09219BAD-D119-4CFE-BBEC-AB82946E1B15}" type="pres">
      <dgm:prSet presAssocID="{7486A3A0-3A0D-49EA-B3E0-E457E020687C}" presName="parTxOnly" presStyleLbl="node1" presStyleIdx="2" presStyleCnt="4" custScaleY="49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54B9A-47E6-4DE3-894E-59F75E3B3E58}" type="pres">
      <dgm:prSet presAssocID="{2A560056-C161-42CE-AF29-E950A2CBD69D}" presName="parSpace" presStyleCnt="0"/>
      <dgm:spPr/>
    </dgm:pt>
    <dgm:pt modelId="{A943A2BD-4E46-4CA1-A250-857582476F25}" type="pres">
      <dgm:prSet presAssocID="{877DB8FB-9EF6-48CA-9BD7-67554A6C29A7}" presName="parTxOnly" presStyleLbl="node1" presStyleIdx="3" presStyleCnt="4" custScaleY="45861" custLinFactNeighborX="7663" custLinFactNeighborY="-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6E02B-B4BA-49CC-AED4-811438BA7024}" srcId="{E70393BA-5AFE-400D-80CC-6975A4ED61D7}" destId="{877DB8FB-9EF6-48CA-9BD7-67554A6C29A7}" srcOrd="3" destOrd="0" parTransId="{74DDA537-0F24-4E74-858B-BABFBA51A9B0}" sibTransId="{E4FBA473-5A03-4DC1-B2D9-792849D7CB5C}"/>
    <dgm:cxn modelId="{08FDEADC-926E-4DAF-8509-A2C4BBDEFFC2}" srcId="{E70393BA-5AFE-400D-80CC-6975A4ED61D7}" destId="{4C84250E-732A-4328-92E0-9813E3F7E472}" srcOrd="1" destOrd="0" parTransId="{42B83CC8-2E1C-4B5F-908B-1E37B9E755C0}" sibTransId="{9174BD92-4CE9-43C9-948F-090527195DD7}"/>
    <dgm:cxn modelId="{23F78B26-E720-40C8-A239-5FBF9D23D2E3}" srcId="{E70393BA-5AFE-400D-80CC-6975A4ED61D7}" destId="{7486A3A0-3A0D-49EA-B3E0-E457E020687C}" srcOrd="2" destOrd="0" parTransId="{8E6A1966-EA52-411C-A218-D64F6351F372}" sibTransId="{2A560056-C161-42CE-AF29-E950A2CBD69D}"/>
    <dgm:cxn modelId="{B131F034-F7EA-4048-8A32-764CAF65159A}" type="presOf" srcId="{4C84250E-732A-4328-92E0-9813E3F7E472}" destId="{31CAB1D2-D613-4E48-AC76-ADF459D97E79}" srcOrd="0" destOrd="0" presId="urn:microsoft.com/office/officeart/2005/8/layout/hChevron3"/>
    <dgm:cxn modelId="{76C95016-EA9A-4DA1-8EE9-7A039AE424E0}" type="presOf" srcId="{7486A3A0-3A0D-49EA-B3E0-E457E020687C}" destId="{09219BAD-D119-4CFE-BBEC-AB82946E1B15}" srcOrd="0" destOrd="0" presId="urn:microsoft.com/office/officeart/2005/8/layout/hChevron3"/>
    <dgm:cxn modelId="{5FB88B89-41F3-4D35-AF15-715E1CFE8615}" type="presOf" srcId="{877DB8FB-9EF6-48CA-9BD7-67554A6C29A7}" destId="{A943A2BD-4E46-4CA1-A250-857582476F25}" srcOrd="0" destOrd="0" presId="urn:microsoft.com/office/officeart/2005/8/layout/hChevron3"/>
    <dgm:cxn modelId="{46551BDE-3AF7-44A0-94E9-E3CF21556D3F}" type="presOf" srcId="{0F52ED07-1AC9-43DE-A16B-802A5D0988CF}" destId="{A12E0846-F968-485D-B208-73CBD0834DBA}" srcOrd="0" destOrd="0" presId="urn:microsoft.com/office/officeart/2005/8/layout/hChevron3"/>
    <dgm:cxn modelId="{CC0AAE3A-9957-4801-AF44-2569F4EDBA39}" srcId="{E70393BA-5AFE-400D-80CC-6975A4ED61D7}" destId="{0F52ED07-1AC9-43DE-A16B-802A5D0988CF}" srcOrd="0" destOrd="0" parTransId="{46181930-D5D8-451F-8988-47FE0C3D19F3}" sibTransId="{7700DCC1-EAB6-458A-BA6A-C68FC422AAA0}"/>
    <dgm:cxn modelId="{C1B77592-D5F7-487C-BEBF-216B5DEFC3CD}" type="presOf" srcId="{E70393BA-5AFE-400D-80CC-6975A4ED61D7}" destId="{6DFA71C7-484F-4E2F-8C73-910CDF391AEA}" srcOrd="0" destOrd="0" presId="urn:microsoft.com/office/officeart/2005/8/layout/hChevron3"/>
    <dgm:cxn modelId="{47D9D9A1-F6E5-48A8-9F87-F0B425ED73A1}" type="presParOf" srcId="{6DFA71C7-484F-4E2F-8C73-910CDF391AEA}" destId="{A12E0846-F968-485D-B208-73CBD0834DBA}" srcOrd="0" destOrd="0" presId="urn:microsoft.com/office/officeart/2005/8/layout/hChevron3"/>
    <dgm:cxn modelId="{2FA8967D-67C0-43FB-80FC-FF887D5FEEE7}" type="presParOf" srcId="{6DFA71C7-484F-4E2F-8C73-910CDF391AEA}" destId="{84C26C27-25B2-4164-BA25-772E28798F90}" srcOrd="1" destOrd="0" presId="urn:microsoft.com/office/officeart/2005/8/layout/hChevron3"/>
    <dgm:cxn modelId="{DA95D336-59DF-4EE6-8E08-143CE3E244FE}" type="presParOf" srcId="{6DFA71C7-484F-4E2F-8C73-910CDF391AEA}" destId="{31CAB1D2-D613-4E48-AC76-ADF459D97E79}" srcOrd="2" destOrd="0" presId="urn:microsoft.com/office/officeart/2005/8/layout/hChevron3"/>
    <dgm:cxn modelId="{FE2D7325-3A00-42C7-96E2-13A2E248814D}" type="presParOf" srcId="{6DFA71C7-484F-4E2F-8C73-910CDF391AEA}" destId="{A2B97778-68C8-4811-83FE-F12C077EA782}" srcOrd="3" destOrd="0" presId="urn:microsoft.com/office/officeart/2005/8/layout/hChevron3"/>
    <dgm:cxn modelId="{FA57B13A-A14D-4A9D-B66C-28CAA6F68D77}" type="presParOf" srcId="{6DFA71C7-484F-4E2F-8C73-910CDF391AEA}" destId="{09219BAD-D119-4CFE-BBEC-AB82946E1B15}" srcOrd="4" destOrd="0" presId="urn:microsoft.com/office/officeart/2005/8/layout/hChevron3"/>
    <dgm:cxn modelId="{82DD6B5D-E28D-4040-88C4-A6887896FE9C}" type="presParOf" srcId="{6DFA71C7-484F-4E2F-8C73-910CDF391AEA}" destId="{17C54B9A-47E6-4DE3-894E-59F75E3B3E58}" srcOrd="5" destOrd="0" presId="urn:microsoft.com/office/officeart/2005/8/layout/hChevron3"/>
    <dgm:cxn modelId="{C193D4AB-351B-45A1-85DE-AA806EA156F3}" type="presParOf" srcId="{6DFA71C7-484F-4E2F-8C73-910CDF391AEA}" destId="{A943A2BD-4E46-4CA1-A250-857582476F2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E0846-F968-485D-B208-73CBD0834DBA}">
      <dsp:nvSpPr>
        <dsp:cNvPr id="0" name=""/>
        <dsp:cNvSpPr/>
      </dsp:nvSpPr>
      <dsp:spPr>
        <a:xfrm>
          <a:off x="3291" y="209727"/>
          <a:ext cx="3302865" cy="7808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1. Изучение опыта</a:t>
          </a:r>
        </a:p>
      </dsp:txBody>
      <dsp:txXfrm>
        <a:off x="3291" y="209727"/>
        <a:ext cx="3302865" cy="780874"/>
      </dsp:txXfrm>
    </dsp:sp>
    <dsp:sp modelId="{31CAB1D2-D613-4E48-AC76-ADF459D97E79}">
      <dsp:nvSpPr>
        <dsp:cNvPr id="0" name=""/>
        <dsp:cNvSpPr/>
      </dsp:nvSpPr>
      <dsp:spPr>
        <a:xfrm>
          <a:off x="2645584" y="209727"/>
          <a:ext cx="3302865" cy="7808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2. Планирование исследования</a:t>
          </a:r>
        </a:p>
      </dsp:txBody>
      <dsp:txXfrm>
        <a:off x="2645584" y="209727"/>
        <a:ext cx="3302865" cy="780874"/>
      </dsp:txXfrm>
    </dsp:sp>
    <dsp:sp modelId="{09219BAD-D119-4CFE-BBEC-AB82946E1B15}">
      <dsp:nvSpPr>
        <dsp:cNvPr id="0" name=""/>
        <dsp:cNvSpPr/>
      </dsp:nvSpPr>
      <dsp:spPr>
        <a:xfrm>
          <a:off x="5272570" y="206102"/>
          <a:ext cx="3302865" cy="7808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3. Проведение экспериментов</a:t>
          </a:r>
        </a:p>
      </dsp:txBody>
      <dsp:txXfrm>
        <a:off x="5272570" y="206102"/>
        <a:ext cx="3302865" cy="780874"/>
      </dsp:txXfrm>
    </dsp:sp>
    <dsp:sp modelId="{A943A2BD-4E46-4CA1-A250-857582476F25}">
      <dsp:nvSpPr>
        <dsp:cNvPr id="0" name=""/>
        <dsp:cNvSpPr/>
      </dsp:nvSpPr>
      <dsp:spPr>
        <a:xfrm>
          <a:off x="7930168" y="200022"/>
          <a:ext cx="3302865" cy="800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4. Распространение результатов</a:t>
          </a:r>
        </a:p>
      </dsp:txBody>
      <dsp:txXfrm>
        <a:off x="7930168" y="200022"/>
        <a:ext cx="3302865" cy="8002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E0846-F968-485D-B208-73CBD0834DBA}">
      <dsp:nvSpPr>
        <dsp:cNvPr id="0" name=""/>
        <dsp:cNvSpPr/>
      </dsp:nvSpPr>
      <dsp:spPr>
        <a:xfrm>
          <a:off x="3291" y="274812"/>
          <a:ext cx="3302865" cy="6507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1. Изучение опыта</a:t>
          </a:r>
        </a:p>
      </dsp:txBody>
      <dsp:txXfrm>
        <a:off x="3291" y="274812"/>
        <a:ext cx="3302865" cy="650704"/>
      </dsp:txXfrm>
    </dsp:sp>
    <dsp:sp modelId="{31CAB1D2-D613-4E48-AC76-ADF459D97E79}">
      <dsp:nvSpPr>
        <dsp:cNvPr id="0" name=""/>
        <dsp:cNvSpPr/>
      </dsp:nvSpPr>
      <dsp:spPr>
        <a:xfrm>
          <a:off x="2645584" y="274812"/>
          <a:ext cx="3302865" cy="650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2. Планирование исследования</a:t>
          </a:r>
        </a:p>
      </dsp:txBody>
      <dsp:txXfrm>
        <a:off x="2645584" y="274812"/>
        <a:ext cx="3302865" cy="650704"/>
      </dsp:txXfrm>
    </dsp:sp>
    <dsp:sp modelId="{09219BAD-D119-4CFE-BBEC-AB82946E1B15}">
      <dsp:nvSpPr>
        <dsp:cNvPr id="0" name=""/>
        <dsp:cNvSpPr/>
      </dsp:nvSpPr>
      <dsp:spPr>
        <a:xfrm>
          <a:off x="5287876" y="274812"/>
          <a:ext cx="3302865" cy="6507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3. Проведение экспериментов</a:t>
          </a:r>
        </a:p>
      </dsp:txBody>
      <dsp:txXfrm>
        <a:off x="5287876" y="274812"/>
        <a:ext cx="3302865" cy="650704"/>
      </dsp:txXfrm>
    </dsp:sp>
    <dsp:sp modelId="{A943A2BD-4E46-4CA1-A250-857582476F25}">
      <dsp:nvSpPr>
        <dsp:cNvPr id="0" name=""/>
        <dsp:cNvSpPr/>
      </dsp:nvSpPr>
      <dsp:spPr>
        <a:xfrm>
          <a:off x="7933460" y="296082"/>
          <a:ext cx="3302865" cy="60589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4. Распространение результатов</a:t>
          </a:r>
        </a:p>
      </dsp:txBody>
      <dsp:txXfrm>
        <a:off x="7933460" y="296082"/>
        <a:ext cx="3302865" cy="605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448AE-1784-4B19-9D0E-A316DBCD8794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BD849-2869-4DA3-BF94-82508A1FF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60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3B6F-E53C-D346-BE1A-0D78D841C2C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02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3B6F-E53C-D346-BE1A-0D78D841C2C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70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D3B6F-E53C-D346-BE1A-0D78D841C2C8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91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D3B6F-E53C-D346-BE1A-0D78D841C2C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31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639D10-0D73-4605-90C3-295F8D6C8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C5E6DD3-F900-4701-A32F-BB7807DC3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CD546C-6A73-40E5-A12A-CFD890B7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65494-DB87-4FB9-BDDB-ED748938B2C0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071C9D-8E3D-41C3-980B-D8AE025B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BF8ABA-228A-496A-86CC-847A65B4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71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B4B051-9C8D-408E-BB90-9C03B8EB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97E818C-B601-4FCF-8186-06BFC463C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9A2C5F-B55C-48A4-B18E-6CB8A33F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0231-7607-46AF-BDA3-F9DDE150301D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F9A79A-4EDE-4A54-ADC6-66D3DACE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4EB43E-8778-438D-9F2A-DEB42DA72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10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622E16C-17DC-4C7F-8871-79F32356B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5A96949-172A-41D1-818C-61A9FAC71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B3ABCB-113C-47C4-A73C-F73FCFF3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FF15-36B9-44B7-A4E9-7378BF200C50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4C65EA-E35D-4705-903D-725F50A0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C2566A-5E00-4DAD-B30D-60156876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00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9">
            <a:extLst>
              <a:ext uri="{FF2B5EF4-FFF2-40B4-BE49-F238E27FC236}">
                <a16:creationId xmlns:a16="http://schemas.microsoft.com/office/drawing/2014/main" xmlns="" id="{5E393314-924D-0344-9674-1DB9FF3EE20C}"/>
              </a:ext>
            </a:extLst>
          </p:cNvPr>
          <p:cNvSpPr/>
          <p:nvPr userDrawn="1"/>
        </p:nvSpPr>
        <p:spPr>
          <a:xfrm>
            <a:off x="143691" y="4728754"/>
            <a:ext cx="12048309" cy="2129246"/>
          </a:xfrm>
          <a:prstGeom prst="triangl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65ADF0EE-9EC8-8D48-BA4A-3181960F19BC}"/>
              </a:ext>
            </a:extLst>
          </p:cNvPr>
          <p:cNvSpPr/>
          <p:nvPr userDrawn="1"/>
        </p:nvSpPr>
        <p:spPr>
          <a:xfrm rot="16200000" flipH="1">
            <a:off x="8613537" y="3285640"/>
            <a:ext cx="3759503" cy="3397436"/>
          </a:xfrm>
          <a:custGeom>
            <a:avLst/>
            <a:gdLst>
              <a:gd name="connsiteX0" fmla="*/ 0 w 3817489"/>
              <a:gd name="connsiteY0" fmla="*/ 3397433 h 3397433"/>
              <a:gd name="connsiteX1" fmla="*/ 3817489 w 3817489"/>
              <a:gd name="connsiteY1" fmla="*/ 3397432 h 3397433"/>
              <a:gd name="connsiteX2" fmla="*/ 3817489 w 3817489"/>
              <a:gd name="connsiteY2" fmla="*/ 0 h 3397433"/>
              <a:gd name="connsiteX3" fmla="*/ 663484 w 3817489"/>
              <a:gd name="connsiteY3" fmla="*/ 0 h 3397433"/>
              <a:gd name="connsiteX0" fmla="*/ 0 w 3755042"/>
              <a:gd name="connsiteY0" fmla="*/ 3397433 h 3397433"/>
              <a:gd name="connsiteX1" fmla="*/ 3755042 w 3755042"/>
              <a:gd name="connsiteY1" fmla="*/ 3397432 h 3397433"/>
              <a:gd name="connsiteX2" fmla="*/ 3755042 w 3755042"/>
              <a:gd name="connsiteY2" fmla="*/ 0 h 3397433"/>
              <a:gd name="connsiteX3" fmla="*/ 601037 w 3755042"/>
              <a:gd name="connsiteY3" fmla="*/ 0 h 3397433"/>
              <a:gd name="connsiteX4" fmla="*/ 0 w 3755042"/>
              <a:gd name="connsiteY4" fmla="*/ 3397433 h 3397433"/>
              <a:gd name="connsiteX0" fmla="*/ 0 w 3759503"/>
              <a:gd name="connsiteY0" fmla="*/ 3397436 h 3397436"/>
              <a:gd name="connsiteX1" fmla="*/ 3759503 w 3759503"/>
              <a:gd name="connsiteY1" fmla="*/ 3397432 h 3397436"/>
              <a:gd name="connsiteX2" fmla="*/ 3759503 w 3759503"/>
              <a:gd name="connsiteY2" fmla="*/ 0 h 3397436"/>
              <a:gd name="connsiteX3" fmla="*/ 605498 w 3759503"/>
              <a:gd name="connsiteY3" fmla="*/ 0 h 3397436"/>
              <a:gd name="connsiteX4" fmla="*/ 0 w 3759503"/>
              <a:gd name="connsiteY4" fmla="*/ 3397436 h 3397436"/>
              <a:gd name="connsiteX0" fmla="*/ 0 w 3759503"/>
              <a:gd name="connsiteY0" fmla="*/ 3397436 h 3397436"/>
              <a:gd name="connsiteX1" fmla="*/ 3759503 w 3759503"/>
              <a:gd name="connsiteY1" fmla="*/ 3397432 h 3397436"/>
              <a:gd name="connsiteX2" fmla="*/ 3759503 w 3759503"/>
              <a:gd name="connsiteY2" fmla="*/ 0 h 3397436"/>
              <a:gd name="connsiteX3" fmla="*/ 605498 w 3759503"/>
              <a:gd name="connsiteY3" fmla="*/ 0 h 3397436"/>
              <a:gd name="connsiteX4" fmla="*/ 0 w 3759503"/>
              <a:gd name="connsiteY4" fmla="*/ 3397436 h 339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503" h="3397436">
                <a:moveTo>
                  <a:pt x="0" y="3397436"/>
                </a:moveTo>
                <a:lnTo>
                  <a:pt x="3759503" y="3397432"/>
                </a:lnTo>
                <a:lnTo>
                  <a:pt x="3759503" y="0"/>
                </a:lnTo>
                <a:lnTo>
                  <a:pt x="605498" y="0"/>
                </a:lnTo>
                <a:lnTo>
                  <a:pt x="0" y="33974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B7FF2AAE-11F2-CA46-8130-8C88C237D3F9}"/>
              </a:ext>
            </a:extLst>
          </p:cNvPr>
          <p:cNvSpPr/>
          <p:nvPr userDrawn="1"/>
        </p:nvSpPr>
        <p:spPr>
          <a:xfrm rot="5400000" flipV="1">
            <a:off x="2483367" y="-543180"/>
            <a:ext cx="5397238" cy="9405122"/>
          </a:xfrm>
          <a:custGeom>
            <a:avLst/>
            <a:gdLst>
              <a:gd name="connsiteX0" fmla="*/ 0 w 5397238"/>
              <a:gd name="connsiteY0" fmla="*/ 9405122 h 9405122"/>
              <a:gd name="connsiteX1" fmla="*/ 5397238 w 5397238"/>
              <a:gd name="connsiteY1" fmla="*/ 9405122 h 9405122"/>
              <a:gd name="connsiteX2" fmla="*/ 5397238 w 5397238"/>
              <a:gd name="connsiteY2" fmla="*/ 0 h 9405122"/>
              <a:gd name="connsiteX3" fmla="*/ 1665095 w 5397238"/>
              <a:gd name="connsiteY3" fmla="*/ 0 h 940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7238" h="9405122">
                <a:moveTo>
                  <a:pt x="0" y="9405122"/>
                </a:moveTo>
                <a:lnTo>
                  <a:pt x="5397238" y="9405122"/>
                </a:lnTo>
                <a:lnTo>
                  <a:pt x="5397238" y="0"/>
                </a:lnTo>
                <a:lnTo>
                  <a:pt x="1665095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2000"/>
                </a:schemeClr>
              </a:gs>
              <a:gs pos="39000">
                <a:schemeClr val="accent1">
                  <a:alpha val="13000"/>
                </a:schemeClr>
              </a:gs>
              <a:gs pos="99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2BB97FE-ACB4-7947-9A79-678532F25420}"/>
              </a:ext>
            </a:extLst>
          </p:cNvPr>
          <p:cNvCxnSpPr>
            <a:cxnSpLocks/>
          </p:cNvCxnSpPr>
          <p:nvPr userDrawn="1"/>
        </p:nvCxnSpPr>
        <p:spPr>
          <a:xfrm>
            <a:off x="519964" y="1977446"/>
            <a:ext cx="1104742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A2F8046-E18F-304A-94C9-5E9DB8C4CC39}"/>
              </a:ext>
            </a:extLst>
          </p:cNvPr>
          <p:cNvCxnSpPr>
            <a:cxnSpLocks/>
          </p:cNvCxnSpPr>
          <p:nvPr userDrawn="1"/>
        </p:nvCxnSpPr>
        <p:spPr>
          <a:xfrm>
            <a:off x="520069" y="4556020"/>
            <a:ext cx="1104742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7">
            <a:extLst>
              <a:ext uri="{FF2B5EF4-FFF2-40B4-BE49-F238E27FC236}">
                <a16:creationId xmlns:a16="http://schemas.microsoft.com/office/drawing/2014/main" xmlns="" id="{1F174F76-79D2-704D-8B6F-8BDC2FEED24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9964" y="4569083"/>
            <a:ext cx="11047421" cy="1810501"/>
          </a:xfrm>
        </p:spPr>
        <p:txBody>
          <a:bodyPr tIns="0" bIns="0">
            <a:noAutofit/>
          </a:bodyPr>
          <a:lstStyle>
            <a:lvl1pPr>
              <a:lnSpc>
                <a:spcPts val="3980"/>
              </a:lnSpc>
              <a:defRPr sz="4400" b="1" i="0">
                <a:solidFill>
                  <a:schemeClr val="bg1"/>
                </a:solidFill>
                <a:latin typeface="Raleway" pitchFamily="2" charset="77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презентации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60E396-B81D-9946-806B-1B35DCC5A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3708400"/>
            <a:ext cx="11047413" cy="847725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lang="x-none" sz="2400" b="1" i="0" kern="1200" dirty="0">
                <a:solidFill>
                  <a:schemeClr val="bg1"/>
                </a:solidFill>
                <a:latin typeface="Raleway Medium" pitchFamily="2" charset="77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презентации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49905628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B80B3F-AA2E-434A-8A51-11B29144B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A84425-B590-41C9-834D-227F3E81C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B56BB3-ADEB-426A-922A-C5232258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197A-4534-48D2-BBA4-8449E7515937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4D151A-D2AB-4EA9-98D9-CDB551AB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42AC5A-695A-4AC5-BEE4-25231B6F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39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A826C8-AA1E-44F2-BA35-DA4B7677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CA2135-F30B-4B18-867C-53416103D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CFE0BC-F1A4-467A-AD85-C9303E35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5B72-7739-469A-9659-069F9FFB44F4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3E5930-8AF0-4545-844A-54E55C4B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33160D-1760-4187-973E-14DC30BE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99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323C13-8122-40EB-A8FA-E0C2D1F4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25F755-D248-4925-9227-51C1ADAD2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36FDC7-51C6-4747-BBFF-D0DEC668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00166C0-2C97-4121-A190-06E086A8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23E8-77F6-4357-896E-E05D363E5F40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E1C49A-0297-40E6-B070-683274BB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6D397C-75ED-49D4-847D-95E23ED2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6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BBA7E2-1EE3-4043-B83D-1CC6C0D4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008F28-8E36-4A54-8B43-F4E243414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D45CF4C-771A-4306-94A8-7FE1E7C50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2B8AE6D-0BCB-45ED-9048-259FA0F99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B7FEC6-70F2-4AA5-9878-FC8112C5F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246B760-681F-4906-ADCC-037A988EE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E5EE-597D-4536-92F0-36E311AE07AD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21FB84F-656A-4DC1-B802-80BFE8E85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96B595F-2373-4F23-B53B-016C188F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13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351445-43B1-4005-B397-3921EDC2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08B8EC-A644-49CA-A9D3-94F7973C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9B54-9D92-456C-B69E-31532F40D96E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997E3C5-1B6A-4C76-BC42-B6DB40E8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3E1BD37-9267-4FA3-A1A1-A7EEF1B9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271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B057C8-5330-4750-9360-45AAD4B6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392C-BCCD-4F8F-9732-5FC89D957015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FFB6E35-09BA-4724-ACB2-3842766B2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83A73EC-E238-4D03-8B8A-1202490F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27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25D5F-C56C-4E47-99E4-D7109F0E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7DF4F4-929D-43F8-AE7A-0764E8A73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145EA14-B39D-4267-9093-E5AF8CBFD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0D38A10-637C-452E-A6B6-78E5DB2A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DDCE-6FD6-4499-897D-43CFCEB50DAA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FF26B5-D66B-4120-9F50-499118EF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3E3FD7-A50E-492F-AF63-D616CD1E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70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162739-B53A-45D7-86E2-E4E5B8AA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97C34C4-C164-4838-AF13-F71D415B6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EABA33-1634-4278-AB54-3FCF9642E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C3AD6A0-E139-4669-B73F-9AC7D9A6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D90A-540E-449C-841E-F2D495D7175F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8C6B7C-8823-4044-9DB9-0F908E6E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742185-CB2E-43BB-BC47-552E6B16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211D6F-0021-432E-99F3-D831AD07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C279AD-CAE9-46E5-906F-ED9E9084B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AF50BF-A71D-405C-81FB-AF10A7D30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DAB8-C212-4B3F-85F2-F8535A2322DE}" type="datetime1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AC13CF-E2B4-4615-80B0-0EB486BD8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0ABFDE-BB47-4AEF-BE12-195A97659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C138-A1E8-474E-9BFB-6AE1F2311D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148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319472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ator.ru/humanitarian-science/s-chego-dolzhna-nachinatsya-cifrovizaciya-rossiiskoi-nauki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101innovations.wordpress.com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6.png"/><Relationship Id="rId3" Type="http://schemas.openxmlformats.org/officeDocument/2006/relationships/image" Target="../media/image58.jpeg"/><Relationship Id="rId7" Type="http://schemas.openxmlformats.org/officeDocument/2006/relationships/image" Target="../media/image63.png"/><Relationship Id="rId12" Type="http://schemas.openxmlformats.org/officeDocument/2006/relationships/image" Target="../media/image1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.png"/><Relationship Id="rId5" Type="http://schemas.openxmlformats.org/officeDocument/2006/relationships/image" Target="../media/image62.png"/><Relationship Id="rId10" Type="http://schemas.openxmlformats.org/officeDocument/2006/relationships/image" Target="../media/image26.png"/><Relationship Id="rId4" Type="http://schemas.openxmlformats.org/officeDocument/2006/relationships/image" Target="../media/image31.jpeg"/><Relationship Id="rId9" Type="http://schemas.openxmlformats.org/officeDocument/2006/relationships/image" Target="../media/image65.jpeg"/><Relationship Id="rId1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microsoft.com/office/2007/relationships/hdphoto" Target="../media/hdphoto4.wdp"/><Relationship Id="rId9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15.png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17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microsoft.com/office/2007/relationships/diagramDrawing" Target="../diagrams/drawing2.xml"/><Relationship Id="rId5" Type="http://schemas.openxmlformats.org/officeDocument/2006/relationships/image" Target="../media/image17.jpeg"/><Relationship Id="rId15" Type="http://schemas.openxmlformats.org/officeDocument/2006/relationships/image" Target="../media/image2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6.jpe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762D5-167E-394D-911A-6E5E2011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2" y="2313533"/>
            <a:ext cx="11519636" cy="181050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4000" dirty="0"/>
              <a:t>О стратегии развития Национальной научно-информационной инфраструктуры</a:t>
            </a:r>
            <a:endParaRPr lang="x-none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9F03F-918C-CA47-BE29-3AD6852D5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   </a:t>
            </a:r>
            <a:endParaRPr lang="x-none" dirty="0"/>
          </a:p>
        </p:txBody>
      </p:sp>
      <p:sp>
        <p:nvSpPr>
          <p:cNvPr id="4" name="Google Shape;1033;p1">
            <a:extLst>
              <a:ext uri="{FF2B5EF4-FFF2-40B4-BE49-F238E27FC236}">
                <a16:creationId xmlns:a16="http://schemas.microsoft.com/office/drawing/2014/main" xmlns="" id="{5D14B9AF-D24C-2334-5C58-770ECA8BB26E}"/>
              </a:ext>
            </a:extLst>
          </p:cNvPr>
          <p:cNvSpPr/>
          <p:nvPr/>
        </p:nvSpPr>
        <p:spPr>
          <a:xfrm>
            <a:off x="2343687" y="6304133"/>
            <a:ext cx="7504626" cy="61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1"/>
              </a:buClr>
              <a:buSzPts val="1400"/>
              <a:buFont typeface="Raleway"/>
              <a:buNone/>
            </a:pPr>
            <a:r>
              <a:rPr lang="ru-RU" sz="2800" b="1" i="0" u="none" strike="noStrike" cap="none" dirty="0">
                <a:solidFill>
                  <a:srgbClr val="FEF7F1"/>
                </a:solidFill>
                <a:latin typeface="Raleway"/>
                <a:ea typeface="Raleway"/>
                <a:cs typeface="Raleway"/>
                <a:sym typeface="Raleway"/>
              </a:rPr>
              <a:t>НТИ-2022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060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D08616F-0325-A468-BD14-E18E700FCD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841154" flipH="1">
            <a:off x="3308595" y="2197568"/>
            <a:ext cx="654988" cy="8439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D2038B-9062-41F7-97E3-D87C3422C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52201">
            <a:off x="1976824" y="2214405"/>
            <a:ext cx="718682" cy="71868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07A985E-E91D-AA8E-B9B1-E122A1DD6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85000"/>
          </a:blip>
          <a:stretch>
            <a:fillRect/>
          </a:stretch>
        </p:blipFill>
        <p:spPr>
          <a:xfrm rot="6882655" flipH="1">
            <a:off x="4677953" y="2074049"/>
            <a:ext cx="714882" cy="918386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1156A9E4-0245-11A8-9406-212AB547F946}"/>
              </a:ext>
            </a:extLst>
          </p:cNvPr>
          <p:cNvGrpSpPr/>
          <p:nvPr/>
        </p:nvGrpSpPr>
        <p:grpSpPr>
          <a:xfrm>
            <a:off x="2006758" y="635089"/>
            <a:ext cx="925253" cy="1090092"/>
            <a:chOff x="3596099" y="2548458"/>
            <a:chExt cx="925253" cy="10900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0BEC421-E42C-8FA6-1A73-8E48670D365F}"/>
                </a:ext>
              </a:extLst>
            </p:cNvPr>
            <p:cNvSpPr txBox="1"/>
            <p:nvPr/>
          </p:nvSpPr>
          <p:spPr>
            <a:xfrm>
              <a:off x="3596099" y="2548458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chemeClr val="accent2">
                      <a:lumMod val="75000"/>
                    </a:schemeClr>
                  </a:solidFill>
                </a:rPr>
                <a:t>Pubmed</a:t>
              </a:r>
              <a:r>
                <a:rPr lang="ru-RU" sz="16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br>
                <a:rPr lang="ru-RU" sz="1600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ru-RU" sz="1600" dirty="0">
                  <a:solidFill>
                    <a:schemeClr val="accent2">
                      <a:lumMod val="75000"/>
                    </a:schemeClr>
                  </a:solidFill>
                </a:rPr>
                <a:t>(статьи)</a:t>
              </a:r>
            </a:p>
          </p:txBody>
        </p:sp>
        <p:pic>
          <p:nvPicPr>
            <p:cNvPr id="30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6C83DD06-DEDC-778A-832B-EF796C3A57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3668338" y="3070105"/>
              <a:ext cx="694524" cy="568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5EF65BAF-CA7C-9CA6-61F6-7EA211493FF2}"/>
              </a:ext>
            </a:extLst>
          </p:cNvPr>
          <p:cNvGrpSpPr/>
          <p:nvPr/>
        </p:nvGrpSpPr>
        <p:grpSpPr>
          <a:xfrm>
            <a:off x="3176595" y="676327"/>
            <a:ext cx="1257075" cy="1011553"/>
            <a:chOff x="6897428" y="3701990"/>
            <a:chExt cx="1257075" cy="101155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D377846-6FB4-7B2A-FB92-C286AFC79CCF}"/>
                </a:ext>
              </a:extLst>
            </p:cNvPr>
            <p:cNvSpPr txBox="1"/>
            <p:nvPr/>
          </p:nvSpPr>
          <p:spPr>
            <a:xfrm>
              <a:off x="6897428" y="3701990"/>
              <a:ext cx="1257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</a:rPr>
                <a:t>GenBank</a:t>
              </a:r>
              <a:br>
                <a:rPr lang="en-US" sz="1400" dirty="0">
                  <a:solidFill>
                    <a:schemeClr val="accent1"/>
                  </a:solidFill>
                </a:rPr>
              </a:br>
              <a:r>
                <a:rPr lang="ru-RU" sz="1400" dirty="0">
                  <a:solidFill>
                    <a:schemeClr val="accent1"/>
                  </a:solidFill>
                </a:rPr>
                <a:t>(база данных)</a:t>
              </a:r>
            </a:p>
          </p:txBody>
        </p:sp>
        <p:pic>
          <p:nvPicPr>
            <p:cNvPr id="32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7E945CF3-952E-A117-2AA2-D729563378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7210847" y="4182989"/>
              <a:ext cx="675403" cy="530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237179CE-3939-AB12-6AA4-7BCA8EEE7D4C}"/>
              </a:ext>
            </a:extLst>
          </p:cNvPr>
          <p:cNvGrpSpPr/>
          <p:nvPr/>
        </p:nvGrpSpPr>
        <p:grpSpPr>
          <a:xfrm>
            <a:off x="4577833" y="667631"/>
            <a:ext cx="915122" cy="1068479"/>
            <a:chOff x="3240080" y="2120511"/>
            <a:chExt cx="1148107" cy="12614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1866B72-AE79-2A84-8A28-284C1964F88E}"/>
                </a:ext>
              </a:extLst>
            </p:cNvPr>
            <p:cNvSpPr txBox="1"/>
            <p:nvPr/>
          </p:nvSpPr>
          <p:spPr>
            <a:xfrm>
              <a:off x="3240080" y="2120511"/>
              <a:ext cx="1148107" cy="617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accent6">
                      <a:lumMod val="75000"/>
                    </a:schemeClr>
                  </a:solidFill>
                </a:rPr>
                <a:t>БД ФИПС</a:t>
              </a:r>
              <a:br>
                <a:rPr lang="ru-RU" sz="1400" dirty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ru-RU" sz="1400" dirty="0">
                  <a:solidFill>
                    <a:schemeClr val="accent6">
                      <a:lumMod val="75000"/>
                    </a:schemeClr>
                  </a:solidFill>
                </a:rPr>
                <a:t>(патенты)</a:t>
              </a:r>
            </a:p>
          </p:txBody>
        </p:sp>
        <p:pic>
          <p:nvPicPr>
            <p:cNvPr id="36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E61CF854-8174-A734-3DAB-709BCC6FB8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3393607" y="2686941"/>
              <a:ext cx="849152" cy="695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1EAD8CCA-FF84-0C0F-1F6A-546E7EF46CCE}"/>
              </a:ext>
            </a:extLst>
          </p:cNvPr>
          <p:cNvCxnSpPr>
            <a:cxnSpLocks/>
          </p:cNvCxnSpPr>
          <p:nvPr/>
        </p:nvCxnSpPr>
        <p:spPr>
          <a:xfrm>
            <a:off x="2318081" y="1774708"/>
            <a:ext cx="0" cy="4305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0B016A34-83BD-C8E1-DF9E-D10707946A98}"/>
              </a:ext>
            </a:extLst>
          </p:cNvPr>
          <p:cNvCxnSpPr>
            <a:cxnSpLocks/>
          </p:cNvCxnSpPr>
          <p:nvPr/>
        </p:nvCxnSpPr>
        <p:spPr>
          <a:xfrm>
            <a:off x="3727781" y="1754103"/>
            <a:ext cx="0" cy="4305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A8692A4D-BB73-6077-1763-57240FEAF7A4}"/>
              </a:ext>
            </a:extLst>
          </p:cNvPr>
          <p:cNvCxnSpPr>
            <a:cxnSpLocks/>
          </p:cNvCxnSpPr>
          <p:nvPr/>
        </p:nvCxnSpPr>
        <p:spPr>
          <a:xfrm>
            <a:off x="5045885" y="1756715"/>
            <a:ext cx="0" cy="4305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76661EB-D15A-351D-AA76-550D1A55D8A9}"/>
              </a:ext>
            </a:extLst>
          </p:cNvPr>
          <p:cNvSpPr txBox="1"/>
          <p:nvPr/>
        </p:nvSpPr>
        <p:spPr>
          <a:xfrm>
            <a:off x="114488" y="915537"/>
            <a:ext cx="1494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Научно-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техническая 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информация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9D4AD1F-A45C-9C15-F050-F6F9007849F7}"/>
              </a:ext>
            </a:extLst>
          </p:cNvPr>
          <p:cNvSpPr txBox="1"/>
          <p:nvPr/>
        </p:nvSpPr>
        <p:spPr>
          <a:xfrm>
            <a:off x="408638" y="2509110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Знания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B3BD90A6-C4CC-C30D-F339-AA8C37D113D4}"/>
              </a:ext>
            </a:extLst>
          </p:cNvPr>
          <p:cNvCxnSpPr>
            <a:cxnSpLocks/>
          </p:cNvCxnSpPr>
          <p:nvPr/>
        </p:nvCxnSpPr>
        <p:spPr>
          <a:xfrm>
            <a:off x="1912508" y="3512309"/>
            <a:ext cx="8841217" cy="69426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CD401B50-C788-8AE1-53A0-83A671B13950}"/>
              </a:ext>
            </a:extLst>
          </p:cNvPr>
          <p:cNvCxnSpPr>
            <a:cxnSpLocks/>
          </p:cNvCxnSpPr>
          <p:nvPr/>
        </p:nvCxnSpPr>
        <p:spPr>
          <a:xfrm flipV="1">
            <a:off x="1897147" y="5679087"/>
            <a:ext cx="8853123" cy="67213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26C1A48A-3291-13DC-6CA7-C2DF3DB46CE0}"/>
              </a:ext>
            </a:extLst>
          </p:cNvPr>
          <p:cNvSpPr/>
          <p:nvPr/>
        </p:nvSpPr>
        <p:spPr>
          <a:xfrm>
            <a:off x="1895475" y="3609975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AF1E21E4-7092-B162-3CE1-15059DAA6204}"/>
              </a:ext>
            </a:extLst>
          </p:cNvPr>
          <p:cNvSpPr/>
          <p:nvPr/>
        </p:nvSpPr>
        <p:spPr>
          <a:xfrm>
            <a:off x="1895475" y="3867150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45313C5B-7D46-B588-335B-DC00549BCFF2}"/>
              </a:ext>
            </a:extLst>
          </p:cNvPr>
          <p:cNvSpPr/>
          <p:nvPr/>
        </p:nvSpPr>
        <p:spPr>
          <a:xfrm>
            <a:off x="1895475" y="4105275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63F4B04C-B3B9-44F7-F4E2-3C93D531BACB}"/>
              </a:ext>
            </a:extLst>
          </p:cNvPr>
          <p:cNvSpPr/>
          <p:nvPr/>
        </p:nvSpPr>
        <p:spPr>
          <a:xfrm>
            <a:off x="1895475" y="4343400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xmlns="" id="{039EE96C-A6A5-6932-0787-4A59EB98A2AB}"/>
              </a:ext>
            </a:extLst>
          </p:cNvPr>
          <p:cNvSpPr/>
          <p:nvPr/>
        </p:nvSpPr>
        <p:spPr>
          <a:xfrm>
            <a:off x="1895475" y="4589158"/>
            <a:ext cx="20023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4D2ED04F-2879-D1CB-CF91-2E7BE1F3506E}"/>
              </a:ext>
            </a:extLst>
          </p:cNvPr>
          <p:cNvSpPr/>
          <p:nvPr/>
        </p:nvSpPr>
        <p:spPr>
          <a:xfrm>
            <a:off x="1895475" y="4834916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CFC789D9-242C-B979-6DFE-D56AFF44A2D7}"/>
              </a:ext>
            </a:extLst>
          </p:cNvPr>
          <p:cNvSpPr/>
          <p:nvPr/>
        </p:nvSpPr>
        <p:spPr>
          <a:xfrm>
            <a:off x="1895475" y="5073041"/>
            <a:ext cx="200230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A8C5E957-FF2C-EAEA-0611-BE19C7F29D2B}"/>
              </a:ext>
            </a:extLst>
          </p:cNvPr>
          <p:cNvSpPr/>
          <p:nvPr/>
        </p:nvSpPr>
        <p:spPr>
          <a:xfrm>
            <a:off x="1895475" y="5311166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C915D394-CCC7-E662-CA71-0E9884870386}"/>
              </a:ext>
            </a:extLst>
          </p:cNvPr>
          <p:cNvSpPr/>
          <p:nvPr/>
        </p:nvSpPr>
        <p:spPr>
          <a:xfrm>
            <a:off x="1895475" y="5549291"/>
            <a:ext cx="20023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CE131D76-44E2-1DA7-4F83-47C16049F49C}"/>
              </a:ext>
            </a:extLst>
          </p:cNvPr>
          <p:cNvSpPr/>
          <p:nvPr/>
        </p:nvSpPr>
        <p:spPr>
          <a:xfrm>
            <a:off x="1895475" y="5795049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E0419C2B-909B-28CF-5923-FE7DDE49A27B}"/>
              </a:ext>
            </a:extLst>
          </p:cNvPr>
          <p:cNvSpPr/>
          <p:nvPr/>
        </p:nvSpPr>
        <p:spPr>
          <a:xfrm>
            <a:off x="1895475" y="6042699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3CCB394-DDC1-370E-F0BE-FF4F07517C88}"/>
              </a:ext>
            </a:extLst>
          </p:cNvPr>
          <p:cNvSpPr txBox="1"/>
          <p:nvPr/>
        </p:nvSpPr>
        <p:spPr>
          <a:xfrm>
            <a:off x="114488" y="4589158"/>
            <a:ext cx="1718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Планирование 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исследований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1B5496F-C371-A0D1-1FC4-48268D956051}"/>
              </a:ext>
            </a:extLst>
          </p:cNvPr>
          <p:cNvSpPr txBox="1"/>
          <p:nvPr/>
        </p:nvSpPr>
        <p:spPr>
          <a:xfrm>
            <a:off x="1451498" y="6358916"/>
            <a:ext cx="98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Методы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xmlns="" id="{4B0B1D04-A153-FF4F-2AD9-0FD66357DDCC}"/>
              </a:ext>
            </a:extLst>
          </p:cNvPr>
          <p:cNvSpPr/>
          <p:nvPr/>
        </p:nvSpPr>
        <p:spPr>
          <a:xfrm>
            <a:off x="3705225" y="3721347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2E6F2890-C017-DB8A-0D25-04647B6D6392}"/>
              </a:ext>
            </a:extLst>
          </p:cNvPr>
          <p:cNvSpPr/>
          <p:nvPr/>
        </p:nvSpPr>
        <p:spPr>
          <a:xfrm>
            <a:off x="3705225" y="3979788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CAFED7FF-691B-2EC4-992B-3C53540D763C}"/>
              </a:ext>
            </a:extLst>
          </p:cNvPr>
          <p:cNvSpPr/>
          <p:nvPr/>
        </p:nvSpPr>
        <p:spPr>
          <a:xfrm>
            <a:off x="3705225" y="4217913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5FB0B973-5415-239D-6D3C-B30767C8E9FD}"/>
              </a:ext>
            </a:extLst>
          </p:cNvPr>
          <p:cNvSpPr/>
          <p:nvPr/>
        </p:nvSpPr>
        <p:spPr>
          <a:xfrm>
            <a:off x="3705225" y="4456038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21961E1A-93BF-8ECD-3C59-618BBF52DC9B}"/>
              </a:ext>
            </a:extLst>
          </p:cNvPr>
          <p:cNvSpPr/>
          <p:nvPr/>
        </p:nvSpPr>
        <p:spPr>
          <a:xfrm>
            <a:off x="3705225" y="4701796"/>
            <a:ext cx="20023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BD72E43F-5B5D-4FDC-8E50-235BC87F9636}"/>
              </a:ext>
            </a:extLst>
          </p:cNvPr>
          <p:cNvSpPr/>
          <p:nvPr/>
        </p:nvSpPr>
        <p:spPr>
          <a:xfrm>
            <a:off x="3705225" y="4947554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F21AD063-94BC-52A5-3D88-B3817A7045D8}"/>
              </a:ext>
            </a:extLst>
          </p:cNvPr>
          <p:cNvSpPr/>
          <p:nvPr/>
        </p:nvSpPr>
        <p:spPr>
          <a:xfrm>
            <a:off x="3705225" y="5185679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B99A51AB-745B-4104-E266-8AE7B0000FD2}"/>
              </a:ext>
            </a:extLst>
          </p:cNvPr>
          <p:cNvSpPr/>
          <p:nvPr/>
        </p:nvSpPr>
        <p:spPr>
          <a:xfrm>
            <a:off x="3705225" y="5423804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AA7A1E28-98E4-D90C-3642-AAC40E3C84B5}"/>
              </a:ext>
            </a:extLst>
          </p:cNvPr>
          <p:cNvSpPr/>
          <p:nvPr/>
        </p:nvSpPr>
        <p:spPr>
          <a:xfrm>
            <a:off x="3705225" y="5661929"/>
            <a:ext cx="20023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65698330-22EE-1A22-1D38-2A8119208681}"/>
              </a:ext>
            </a:extLst>
          </p:cNvPr>
          <p:cNvSpPr/>
          <p:nvPr/>
        </p:nvSpPr>
        <p:spPr>
          <a:xfrm>
            <a:off x="3705225" y="5907687"/>
            <a:ext cx="200230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12C92E0-8535-F8E4-160B-AF1A49D84BBC}"/>
              </a:ext>
            </a:extLst>
          </p:cNvPr>
          <p:cNvSpPr txBox="1"/>
          <p:nvPr/>
        </p:nvSpPr>
        <p:spPr>
          <a:xfrm>
            <a:off x="3025414" y="6243875"/>
            <a:ext cx="1559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Объекты </a:t>
            </a:r>
            <a:br>
              <a:rPr lang="ru-RU" dirty="0"/>
            </a:br>
            <a:r>
              <a:rPr lang="ru-RU" dirty="0"/>
              <a:t>исследования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FFCC3A6B-2DC1-6716-B8D1-6D5C606A8290}"/>
              </a:ext>
            </a:extLst>
          </p:cNvPr>
          <p:cNvSpPr txBox="1"/>
          <p:nvPr/>
        </p:nvSpPr>
        <p:spPr>
          <a:xfrm>
            <a:off x="9931218" y="6341048"/>
            <a:ext cx="108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Гипотезы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F98D5A5-8045-989B-5523-6C0DD168E431}"/>
              </a:ext>
            </a:extLst>
          </p:cNvPr>
          <p:cNvSpPr txBox="1"/>
          <p:nvPr/>
        </p:nvSpPr>
        <p:spPr>
          <a:xfrm>
            <a:off x="5083305" y="6214149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Свойства </a:t>
            </a:r>
            <a:br>
              <a:rPr lang="ru-RU" dirty="0"/>
            </a:br>
            <a:r>
              <a:rPr lang="ru-RU" dirty="0"/>
              <a:t>объектов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883243F-BC2A-EB6C-0D32-BF26491E85DF}"/>
              </a:ext>
            </a:extLst>
          </p:cNvPr>
          <p:cNvSpPr txBox="1"/>
          <p:nvPr/>
        </p:nvSpPr>
        <p:spPr>
          <a:xfrm>
            <a:off x="6795789" y="6344949"/>
            <a:ext cx="106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Эффекты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D6CA4EA-5640-2E16-0696-E5424ED2E812}"/>
              </a:ext>
            </a:extLst>
          </p:cNvPr>
          <p:cNvSpPr txBox="1"/>
          <p:nvPr/>
        </p:nvSpPr>
        <p:spPr>
          <a:xfrm>
            <a:off x="8419878" y="6344949"/>
            <a:ext cx="976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Модели</a:t>
            </a: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DA4C3982-A84E-75AF-6482-AAFB803A773C}"/>
              </a:ext>
            </a:extLst>
          </p:cNvPr>
          <p:cNvSpPr/>
          <p:nvPr/>
        </p:nvSpPr>
        <p:spPr>
          <a:xfrm>
            <a:off x="5496931" y="3894063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52A738F7-B788-AE49-F307-564FC9C3CA79}"/>
              </a:ext>
            </a:extLst>
          </p:cNvPr>
          <p:cNvSpPr/>
          <p:nvPr/>
        </p:nvSpPr>
        <p:spPr>
          <a:xfrm>
            <a:off x="5496931" y="4132188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89533FD8-FBDD-F2B8-70CA-83835C635258}"/>
              </a:ext>
            </a:extLst>
          </p:cNvPr>
          <p:cNvSpPr/>
          <p:nvPr/>
        </p:nvSpPr>
        <p:spPr>
          <a:xfrm>
            <a:off x="5496931" y="4370313"/>
            <a:ext cx="200230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ADAE0116-F89D-FBB2-E80A-BCF4627D7E3C}"/>
              </a:ext>
            </a:extLst>
          </p:cNvPr>
          <p:cNvSpPr/>
          <p:nvPr/>
        </p:nvSpPr>
        <p:spPr>
          <a:xfrm>
            <a:off x="5496931" y="4608438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66E87E7E-9E6F-63C4-FA65-EFD224BC95EB}"/>
              </a:ext>
            </a:extLst>
          </p:cNvPr>
          <p:cNvSpPr/>
          <p:nvPr/>
        </p:nvSpPr>
        <p:spPr>
          <a:xfrm>
            <a:off x="5496931" y="4854196"/>
            <a:ext cx="20023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xmlns="" id="{A872E797-EAA5-9802-79E5-BC90B94D953A}"/>
              </a:ext>
            </a:extLst>
          </p:cNvPr>
          <p:cNvSpPr/>
          <p:nvPr/>
        </p:nvSpPr>
        <p:spPr>
          <a:xfrm>
            <a:off x="5496931" y="5099954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xmlns="" id="{B40BB906-EC7D-CFB3-6DA5-3C6510A5F909}"/>
              </a:ext>
            </a:extLst>
          </p:cNvPr>
          <p:cNvSpPr/>
          <p:nvPr/>
        </p:nvSpPr>
        <p:spPr>
          <a:xfrm>
            <a:off x="5496931" y="5338079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4ADBEBA6-F0C9-2206-8D58-005CC7209E30}"/>
              </a:ext>
            </a:extLst>
          </p:cNvPr>
          <p:cNvSpPr/>
          <p:nvPr/>
        </p:nvSpPr>
        <p:spPr>
          <a:xfrm>
            <a:off x="5496931" y="5576204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6325A8A8-7282-9FF3-6E39-05DD1860375F}"/>
              </a:ext>
            </a:extLst>
          </p:cNvPr>
          <p:cNvSpPr/>
          <p:nvPr/>
        </p:nvSpPr>
        <p:spPr>
          <a:xfrm>
            <a:off x="5496931" y="5814329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xmlns="" id="{17BF824C-B8FC-5060-BFEF-5079218384E7}"/>
              </a:ext>
            </a:extLst>
          </p:cNvPr>
          <p:cNvSpPr/>
          <p:nvPr/>
        </p:nvSpPr>
        <p:spPr>
          <a:xfrm>
            <a:off x="7220395" y="4011324"/>
            <a:ext cx="20023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xmlns="" id="{151F1CF2-C81C-FCCD-0CDC-229CB5208805}"/>
              </a:ext>
            </a:extLst>
          </p:cNvPr>
          <p:cNvSpPr/>
          <p:nvPr/>
        </p:nvSpPr>
        <p:spPr>
          <a:xfrm>
            <a:off x="7220395" y="4249449"/>
            <a:ext cx="20023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xmlns="" id="{2915064E-4C01-091B-7CEB-04213C99BB74}"/>
              </a:ext>
            </a:extLst>
          </p:cNvPr>
          <p:cNvSpPr/>
          <p:nvPr/>
        </p:nvSpPr>
        <p:spPr>
          <a:xfrm>
            <a:off x="7220395" y="4487574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xmlns="" id="{B3FCE8DE-A4EF-8B53-5880-469AC6715164}"/>
              </a:ext>
            </a:extLst>
          </p:cNvPr>
          <p:cNvSpPr/>
          <p:nvPr/>
        </p:nvSpPr>
        <p:spPr>
          <a:xfrm>
            <a:off x="7220395" y="4725699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extLst>
              <a:ext uri="{FF2B5EF4-FFF2-40B4-BE49-F238E27FC236}">
                <a16:creationId xmlns:a16="http://schemas.microsoft.com/office/drawing/2014/main" xmlns="" id="{4B3B2920-013B-7A67-45AB-0FC1EDE8CBB0}"/>
              </a:ext>
            </a:extLst>
          </p:cNvPr>
          <p:cNvSpPr/>
          <p:nvPr/>
        </p:nvSpPr>
        <p:spPr>
          <a:xfrm>
            <a:off x="7220395" y="4971457"/>
            <a:ext cx="20023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B8B9DA33-AFB0-FC6A-84F5-45C96AB76DD3}"/>
              </a:ext>
            </a:extLst>
          </p:cNvPr>
          <p:cNvSpPr/>
          <p:nvPr/>
        </p:nvSpPr>
        <p:spPr>
          <a:xfrm>
            <a:off x="7220395" y="5217215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xmlns="" id="{074261A1-E5F8-E464-94F0-04579F222906}"/>
              </a:ext>
            </a:extLst>
          </p:cNvPr>
          <p:cNvSpPr/>
          <p:nvPr/>
        </p:nvSpPr>
        <p:spPr>
          <a:xfrm>
            <a:off x="7220395" y="5455340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xmlns="" id="{91925A02-3D38-03E5-76FE-07B19FE496E4}"/>
              </a:ext>
            </a:extLst>
          </p:cNvPr>
          <p:cNvSpPr/>
          <p:nvPr/>
        </p:nvSpPr>
        <p:spPr>
          <a:xfrm>
            <a:off x="7220395" y="5693465"/>
            <a:ext cx="20023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xmlns="" id="{170DB180-0542-5CFF-F593-C00C79EB3775}"/>
              </a:ext>
            </a:extLst>
          </p:cNvPr>
          <p:cNvSpPr/>
          <p:nvPr/>
        </p:nvSpPr>
        <p:spPr>
          <a:xfrm>
            <a:off x="8858695" y="4211349"/>
            <a:ext cx="20023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xmlns="" id="{E5C04882-E03D-03C5-2B47-5194040E943B}"/>
              </a:ext>
            </a:extLst>
          </p:cNvPr>
          <p:cNvSpPr/>
          <p:nvPr/>
        </p:nvSpPr>
        <p:spPr>
          <a:xfrm>
            <a:off x="8858695" y="4449474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B9E4B65B-4328-E4DA-071E-18B609C6012F}"/>
              </a:ext>
            </a:extLst>
          </p:cNvPr>
          <p:cNvSpPr/>
          <p:nvPr/>
        </p:nvSpPr>
        <p:spPr>
          <a:xfrm>
            <a:off x="8858695" y="4687599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xmlns="" id="{F109D9F0-35FC-707D-30B6-6B62A1C66607}"/>
              </a:ext>
            </a:extLst>
          </p:cNvPr>
          <p:cNvSpPr/>
          <p:nvPr/>
        </p:nvSpPr>
        <p:spPr>
          <a:xfrm>
            <a:off x="8858695" y="4925724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xmlns="" id="{B6B9E980-D93E-067A-C694-BB571957D238}"/>
              </a:ext>
            </a:extLst>
          </p:cNvPr>
          <p:cNvSpPr/>
          <p:nvPr/>
        </p:nvSpPr>
        <p:spPr>
          <a:xfrm>
            <a:off x="8858695" y="5171482"/>
            <a:ext cx="200230" cy="1714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C384DE48-F7F6-20A9-3D29-EF9DE59813E3}"/>
              </a:ext>
            </a:extLst>
          </p:cNvPr>
          <p:cNvSpPr/>
          <p:nvPr/>
        </p:nvSpPr>
        <p:spPr>
          <a:xfrm>
            <a:off x="8858695" y="5417240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xmlns="" id="{158F5FEF-D6CC-94F1-A999-B10FB074CD56}"/>
              </a:ext>
            </a:extLst>
          </p:cNvPr>
          <p:cNvSpPr/>
          <p:nvPr/>
        </p:nvSpPr>
        <p:spPr>
          <a:xfrm>
            <a:off x="10396880" y="4457995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xmlns="" id="{5EBE1E1B-DE1A-BA94-5E51-6B32DF3BEA06}"/>
              </a:ext>
            </a:extLst>
          </p:cNvPr>
          <p:cNvSpPr/>
          <p:nvPr/>
        </p:nvSpPr>
        <p:spPr>
          <a:xfrm>
            <a:off x="10396880" y="4696120"/>
            <a:ext cx="200230" cy="1714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xmlns="" id="{4625A0C8-F51D-3C20-175B-E16DD4ACC1C6}"/>
              </a:ext>
            </a:extLst>
          </p:cNvPr>
          <p:cNvSpPr/>
          <p:nvPr/>
        </p:nvSpPr>
        <p:spPr>
          <a:xfrm>
            <a:off x="10396880" y="4934245"/>
            <a:ext cx="200230" cy="1714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15" name="Овал 114">
            <a:extLst>
              <a:ext uri="{FF2B5EF4-FFF2-40B4-BE49-F238E27FC236}">
                <a16:creationId xmlns:a16="http://schemas.microsoft.com/office/drawing/2014/main" xmlns="" id="{483AD2FE-F361-AE38-9648-2AFFCA7E12D6}"/>
              </a:ext>
            </a:extLst>
          </p:cNvPr>
          <p:cNvSpPr/>
          <p:nvPr/>
        </p:nvSpPr>
        <p:spPr>
          <a:xfrm>
            <a:off x="10396880" y="5172370"/>
            <a:ext cx="20023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 стрелкой 117">
            <a:extLst>
              <a:ext uri="{FF2B5EF4-FFF2-40B4-BE49-F238E27FC236}">
                <a16:creationId xmlns:a16="http://schemas.microsoft.com/office/drawing/2014/main" xmlns="" id="{DD239BC5-3BA8-1D7B-C79B-0F7CA743E79C}"/>
              </a:ext>
            </a:extLst>
          </p:cNvPr>
          <p:cNvCxnSpPr>
            <a:cxnSpLocks/>
          </p:cNvCxnSpPr>
          <p:nvPr/>
        </p:nvCxnSpPr>
        <p:spPr>
          <a:xfrm>
            <a:off x="2366672" y="2962879"/>
            <a:ext cx="0" cy="4305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xmlns="" id="{622D3C35-5142-7547-9530-BBA54A3F2456}"/>
              </a:ext>
            </a:extLst>
          </p:cNvPr>
          <p:cNvCxnSpPr>
            <a:cxnSpLocks/>
          </p:cNvCxnSpPr>
          <p:nvPr/>
        </p:nvCxnSpPr>
        <p:spPr>
          <a:xfrm>
            <a:off x="3727781" y="3000979"/>
            <a:ext cx="0" cy="4305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xmlns="" id="{657E4607-E413-CD0B-10D3-9D8E2F15CBBD}"/>
              </a:ext>
            </a:extLst>
          </p:cNvPr>
          <p:cNvCxnSpPr>
            <a:cxnSpLocks/>
          </p:cNvCxnSpPr>
          <p:nvPr/>
        </p:nvCxnSpPr>
        <p:spPr>
          <a:xfrm>
            <a:off x="5045885" y="3010067"/>
            <a:ext cx="0" cy="4305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xmlns="" id="{05C7E1B3-437D-2BA4-22FD-33E61840F429}"/>
              </a:ext>
            </a:extLst>
          </p:cNvPr>
          <p:cNvCxnSpPr>
            <a:stCxn id="54" idx="6"/>
            <a:endCxn id="69" idx="2"/>
          </p:cNvCxnSpPr>
          <p:nvPr/>
        </p:nvCxnSpPr>
        <p:spPr>
          <a:xfrm>
            <a:off x="2095705" y="3952875"/>
            <a:ext cx="1609520" cy="350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xmlns="" id="{BEE1BA9E-D5AF-1094-C5E1-24A64E9A3B78}"/>
              </a:ext>
            </a:extLst>
          </p:cNvPr>
          <p:cNvCxnSpPr>
            <a:stCxn id="69" idx="5"/>
            <a:endCxn id="86" idx="2"/>
          </p:cNvCxnSpPr>
          <p:nvPr/>
        </p:nvCxnSpPr>
        <p:spPr>
          <a:xfrm>
            <a:off x="3876132" y="4364255"/>
            <a:ext cx="1620799" cy="91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xmlns="" id="{0056D760-8AC3-AA73-FED1-0DB52F470B81}"/>
              </a:ext>
            </a:extLst>
          </p:cNvPr>
          <p:cNvCxnSpPr>
            <a:stCxn id="69" idx="5"/>
            <a:endCxn id="87" idx="2"/>
          </p:cNvCxnSpPr>
          <p:nvPr/>
        </p:nvCxnSpPr>
        <p:spPr>
          <a:xfrm>
            <a:off x="3876132" y="4364255"/>
            <a:ext cx="1620799" cy="329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xmlns="" id="{6AFEC179-56AF-E4F6-D989-CF7353F3F464}"/>
              </a:ext>
            </a:extLst>
          </p:cNvPr>
          <p:cNvCxnSpPr>
            <a:stCxn id="87" idx="6"/>
            <a:endCxn id="98" idx="1"/>
          </p:cNvCxnSpPr>
          <p:nvPr/>
        </p:nvCxnSpPr>
        <p:spPr>
          <a:xfrm>
            <a:off x="5697161" y="4694163"/>
            <a:ext cx="1552557" cy="30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xmlns="" id="{33A5481D-E78E-FED4-4ED8-776CF303AA65}"/>
              </a:ext>
            </a:extLst>
          </p:cNvPr>
          <p:cNvCxnSpPr>
            <a:stCxn id="87" idx="7"/>
            <a:endCxn id="96" idx="2"/>
          </p:cNvCxnSpPr>
          <p:nvPr/>
        </p:nvCxnSpPr>
        <p:spPr>
          <a:xfrm flipV="1">
            <a:off x="5667838" y="4573299"/>
            <a:ext cx="1552557" cy="60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xmlns="" id="{C0255072-C0B3-8074-828A-93E312FB5A32}"/>
              </a:ext>
            </a:extLst>
          </p:cNvPr>
          <p:cNvCxnSpPr>
            <a:cxnSpLocks/>
            <a:stCxn id="86" idx="6"/>
            <a:endCxn id="94" idx="2"/>
          </p:cNvCxnSpPr>
          <p:nvPr/>
        </p:nvCxnSpPr>
        <p:spPr>
          <a:xfrm flipV="1">
            <a:off x="5697161" y="4097049"/>
            <a:ext cx="1523234" cy="35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xmlns="" id="{1A32C5BE-7A47-DC28-F0AC-472F3FA164D5}"/>
              </a:ext>
            </a:extLst>
          </p:cNvPr>
          <p:cNvCxnSpPr>
            <a:stCxn id="94" idx="6"/>
            <a:endCxn id="107" idx="1"/>
          </p:cNvCxnSpPr>
          <p:nvPr/>
        </p:nvCxnSpPr>
        <p:spPr>
          <a:xfrm>
            <a:off x="7420625" y="4097049"/>
            <a:ext cx="1467393" cy="853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xmlns="" id="{DAAF854D-32C4-9CB6-FA5D-1284C0B7CC4D}"/>
              </a:ext>
            </a:extLst>
          </p:cNvPr>
          <p:cNvCxnSpPr>
            <a:stCxn id="96" idx="6"/>
            <a:endCxn id="107" idx="1"/>
          </p:cNvCxnSpPr>
          <p:nvPr/>
        </p:nvCxnSpPr>
        <p:spPr>
          <a:xfrm>
            <a:off x="7420625" y="4573299"/>
            <a:ext cx="1438070" cy="438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xmlns="" id="{57E1569B-8FF2-FFED-13CF-FF9EEFFD999B}"/>
              </a:ext>
            </a:extLst>
          </p:cNvPr>
          <p:cNvCxnSpPr>
            <a:stCxn id="98" idx="6"/>
            <a:endCxn id="107" idx="2"/>
          </p:cNvCxnSpPr>
          <p:nvPr/>
        </p:nvCxnSpPr>
        <p:spPr>
          <a:xfrm flipV="1">
            <a:off x="7420625" y="5011449"/>
            <a:ext cx="1438070" cy="45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xmlns="" id="{782852CF-3AEA-123C-9BFE-92597AF07EEC}"/>
              </a:ext>
            </a:extLst>
          </p:cNvPr>
          <p:cNvCxnSpPr>
            <a:stCxn id="107" idx="6"/>
            <a:endCxn id="112" idx="2"/>
          </p:cNvCxnSpPr>
          <p:nvPr/>
        </p:nvCxnSpPr>
        <p:spPr>
          <a:xfrm flipV="1">
            <a:off x="9058925" y="4543720"/>
            <a:ext cx="1337955" cy="467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xmlns="" id="{9FF1AB09-6D9D-6CAB-9C34-50703842B7A8}"/>
              </a:ext>
            </a:extLst>
          </p:cNvPr>
          <p:cNvCxnSpPr>
            <a:stCxn id="61" idx="6"/>
            <a:endCxn id="74" idx="2"/>
          </p:cNvCxnSpPr>
          <p:nvPr/>
        </p:nvCxnSpPr>
        <p:spPr>
          <a:xfrm flipV="1">
            <a:off x="2095705" y="5509529"/>
            <a:ext cx="1609520" cy="1254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xmlns="" id="{74C5B1AE-37A5-F144-0978-0EC38C0C7CFF}"/>
              </a:ext>
            </a:extLst>
          </p:cNvPr>
          <p:cNvCxnSpPr>
            <a:stCxn id="74" idx="6"/>
            <a:endCxn id="91" idx="2"/>
          </p:cNvCxnSpPr>
          <p:nvPr/>
        </p:nvCxnSpPr>
        <p:spPr>
          <a:xfrm>
            <a:off x="3905455" y="5509529"/>
            <a:ext cx="1591476" cy="15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xmlns="" id="{40FF6DE8-10A1-1EC1-43C2-87D35CDEA627}"/>
              </a:ext>
            </a:extLst>
          </p:cNvPr>
          <p:cNvCxnSpPr>
            <a:stCxn id="91" idx="6"/>
            <a:endCxn id="101" idx="2"/>
          </p:cNvCxnSpPr>
          <p:nvPr/>
        </p:nvCxnSpPr>
        <p:spPr>
          <a:xfrm>
            <a:off x="5697161" y="5661929"/>
            <a:ext cx="1523234" cy="1172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xmlns="" id="{6121ED48-3D06-2FEB-0F55-C9F5B5AA9B4B}"/>
              </a:ext>
            </a:extLst>
          </p:cNvPr>
          <p:cNvCxnSpPr>
            <a:cxnSpLocks/>
            <a:stCxn id="101" idx="6"/>
            <a:endCxn id="108" idx="2"/>
          </p:cNvCxnSpPr>
          <p:nvPr/>
        </p:nvCxnSpPr>
        <p:spPr>
          <a:xfrm flipV="1">
            <a:off x="7420625" y="5257207"/>
            <a:ext cx="1438070" cy="52198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xmlns="" id="{11D39DE5-B8BD-6EDB-6D5D-4F41EF820D84}"/>
              </a:ext>
            </a:extLst>
          </p:cNvPr>
          <p:cNvCxnSpPr>
            <a:stCxn id="108" idx="6"/>
            <a:endCxn id="115" idx="2"/>
          </p:cNvCxnSpPr>
          <p:nvPr/>
        </p:nvCxnSpPr>
        <p:spPr>
          <a:xfrm>
            <a:off x="9058925" y="5257207"/>
            <a:ext cx="1337955" cy="8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xmlns="" id="{41405904-BD55-D7A8-B451-A91154788D6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020685" y="3022647"/>
            <a:ext cx="2135801" cy="906349"/>
          </a:xfrm>
          <a:prstGeom prst="bentConnector3">
            <a:avLst>
              <a:gd name="adj1" fmla="val -424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1" name="Прямая со стрелкой 160">
            <a:extLst>
              <a:ext uri="{FF2B5EF4-FFF2-40B4-BE49-F238E27FC236}">
                <a16:creationId xmlns:a16="http://schemas.microsoft.com/office/drawing/2014/main" xmlns="" id="{026089D1-09FC-9817-4A84-BBB5974F95EF}"/>
              </a:ext>
            </a:extLst>
          </p:cNvPr>
          <p:cNvCxnSpPr>
            <a:cxnSpLocks/>
            <a:stCxn id="115" idx="6"/>
            <a:endCxn id="176" idx="2"/>
          </p:cNvCxnSpPr>
          <p:nvPr/>
        </p:nvCxnSpPr>
        <p:spPr>
          <a:xfrm flipV="1">
            <a:off x="10597110" y="2398378"/>
            <a:ext cx="1147850" cy="285971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700F3A0D-0D7B-F07D-1D8C-EB6CA10DE926}"/>
              </a:ext>
            </a:extLst>
          </p:cNvPr>
          <p:cNvSpPr txBox="1"/>
          <p:nvPr/>
        </p:nvSpPr>
        <p:spPr>
          <a:xfrm>
            <a:off x="10560685" y="4251518"/>
            <a:ext cx="984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План №1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EC595ABD-40CA-D224-63A0-3EF235CDCBA1}"/>
              </a:ext>
            </a:extLst>
          </p:cNvPr>
          <p:cNvSpPr txBox="1"/>
          <p:nvPr/>
        </p:nvSpPr>
        <p:spPr>
          <a:xfrm>
            <a:off x="10567390" y="4918653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План №2</a:t>
            </a:r>
          </a:p>
        </p:txBody>
      </p:sp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937F8494-ADD0-52DC-8A53-E46DE09D3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882655" flipH="1">
            <a:off x="5863594" y="2045030"/>
            <a:ext cx="714882" cy="918386"/>
          </a:xfrm>
          <a:prstGeom prst="rect">
            <a:avLst/>
          </a:prstGeom>
        </p:spPr>
      </p:pic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xmlns="" id="{1C3DCC20-D0D4-8C74-936B-C12BAE3144FE}"/>
              </a:ext>
            </a:extLst>
          </p:cNvPr>
          <p:cNvGrpSpPr/>
          <p:nvPr/>
        </p:nvGrpSpPr>
        <p:grpSpPr>
          <a:xfrm>
            <a:off x="5885846" y="724896"/>
            <a:ext cx="676834" cy="982195"/>
            <a:chOff x="3393607" y="2222377"/>
            <a:chExt cx="849152" cy="115956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A774D096-9944-5266-839D-E01BFFE4CF6B}"/>
                </a:ext>
              </a:extLst>
            </p:cNvPr>
            <p:cNvSpPr txBox="1"/>
            <p:nvPr/>
          </p:nvSpPr>
          <p:spPr>
            <a:xfrm>
              <a:off x="3520359" y="2222377"/>
              <a:ext cx="400614" cy="363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accent6">
                      <a:lumMod val="75000"/>
                    </a:schemeClr>
                  </a:solidFill>
                </a:rPr>
                <a:t>…</a:t>
              </a:r>
            </a:p>
          </p:txBody>
        </p:sp>
        <p:pic>
          <p:nvPicPr>
            <p:cNvPr id="168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DDB3D28E-A693-C182-234A-2B6A1EBF42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3393607" y="2686941"/>
              <a:ext cx="849152" cy="695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9" name="Прямая со стрелкой 168">
            <a:extLst>
              <a:ext uri="{FF2B5EF4-FFF2-40B4-BE49-F238E27FC236}">
                <a16:creationId xmlns:a16="http://schemas.microsoft.com/office/drawing/2014/main" xmlns="" id="{0475E052-3F9C-94CC-F1AD-294823B2594F}"/>
              </a:ext>
            </a:extLst>
          </p:cNvPr>
          <p:cNvCxnSpPr>
            <a:cxnSpLocks/>
          </p:cNvCxnSpPr>
          <p:nvPr/>
        </p:nvCxnSpPr>
        <p:spPr>
          <a:xfrm>
            <a:off x="6221035" y="1776338"/>
            <a:ext cx="0" cy="4305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>
            <a:extLst>
              <a:ext uri="{FF2B5EF4-FFF2-40B4-BE49-F238E27FC236}">
                <a16:creationId xmlns:a16="http://schemas.microsoft.com/office/drawing/2014/main" xmlns="" id="{7F8819C3-EF75-0B8F-6EF3-B5618F63C6CA}"/>
              </a:ext>
            </a:extLst>
          </p:cNvPr>
          <p:cNvCxnSpPr>
            <a:cxnSpLocks/>
          </p:cNvCxnSpPr>
          <p:nvPr/>
        </p:nvCxnSpPr>
        <p:spPr>
          <a:xfrm>
            <a:off x="6231526" y="2981048"/>
            <a:ext cx="0" cy="43056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Audio, dub, mixer, mixing, music, production, sound icon - Download on  Iconfinder">
            <a:extLst>
              <a:ext uri="{FF2B5EF4-FFF2-40B4-BE49-F238E27FC236}">
                <a16:creationId xmlns:a16="http://schemas.microsoft.com/office/drawing/2014/main" xmlns="" id="{0566788B-A56D-39E3-E095-74E1139B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0635" y="1727096"/>
            <a:ext cx="1620327" cy="166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C9949F63-5E8E-8818-FDB6-0C15C222C0F1}"/>
              </a:ext>
            </a:extLst>
          </p:cNvPr>
          <p:cNvSpPr txBox="1"/>
          <p:nvPr/>
        </p:nvSpPr>
        <p:spPr>
          <a:xfrm>
            <a:off x="7971881" y="1135605"/>
            <a:ext cx="273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Управление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Навигатором</a:t>
            </a:r>
          </a:p>
        </p:txBody>
      </p:sp>
      <p:pic>
        <p:nvPicPr>
          <p:cNvPr id="176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6FAB4792-B426-7E8E-2EE8-F6833AD4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3125" y="1774708"/>
            <a:ext cx="623670" cy="6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49D0929-7EA8-0276-7B6C-1516DFD3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10</a:t>
            </a:fld>
            <a:endParaRPr lang="ru-RU"/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xmlns="" id="{D85BA449-56AF-F20D-7FC2-C6D072566B0A}"/>
              </a:ext>
            </a:extLst>
          </p:cNvPr>
          <p:cNvCxnSpPr>
            <a:cxnSpLocks/>
          </p:cNvCxnSpPr>
          <p:nvPr/>
        </p:nvCxnSpPr>
        <p:spPr>
          <a:xfrm flipH="1">
            <a:off x="6923581" y="2085533"/>
            <a:ext cx="160210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xmlns="" id="{34600F4C-EC06-4F57-C755-2B819BD1D240}"/>
              </a:ext>
            </a:extLst>
          </p:cNvPr>
          <p:cNvCxnSpPr>
            <a:cxnSpLocks/>
          </p:cNvCxnSpPr>
          <p:nvPr/>
        </p:nvCxnSpPr>
        <p:spPr>
          <a:xfrm flipH="1">
            <a:off x="6938543" y="3203133"/>
            <a:ext cx="1587138" cy="635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xmlns="" id="{5189CD15-E224-133F-736C-EAD46890C9AC}"/>
              </a:ext>
            </a:extLst>
          </p:cNvPr>
          <p:cNvCxnSpPr>
            <a:cxnSpLocks/>
          </p:cNvCxnSpPr>
          <p:nvPr/>
        </p:nvCxnSpPr>
        <p:spPr>
          <a:xfrm>
            <a:off x="9361615" y="3418063"/>
            <a:ext cx="0" cy="62479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7C4CDF8D-A57F-2A99-CC10-AC108AFFC3A1}"/>
              </a:ext>
            </a:extLst>
          </p:cNvPr>
          <p:cNvSpPr txBox="1"/>
          <p:nvPr/>
        </p:nvSpPr>
        <p:spPr>
          <a:xfrm>
            <a:off x="7024862" y="1446418"/>
            <a:ext cx="154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1. Сбор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данных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6DFB6713-E2F0-EC00-6ECB-05DE13710BD1}"/>
              </a:ext>
            </a:extLst>
          </p:cNvPr>
          <p:cNvSpPr txBox="1"/>
          <p:nvPr/>
        </p:nvSpPr>
        <p:spPr>
          <a:xfrm>
            <a:off x="6949339" y="2609107"/>
            <a:ext cx="160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2. Извлечение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знаний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D812AB38-440D-C48E-8460-2009B66DBBE4}"/>
              </a:ext>
            </a:extLst>
          </p:cNvPr>
          <p:cNvSpPr txBox="1"/>
          <p:nvPr/>
        </p:nvSpPr>
        <p:spPr>
          <a:xfrm>
            <a:off x="9288780" y="3500280"/>
            <a:ext cx="198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00000"/>
                </a:solidFill>
              </a:rPr>
              <a:t>3. Планирование</a:t>
            </a:r>
          </a:p>
        </p:txBody>
      </p: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xmlns="" id="{786102A8-413C-6A86-4B1A-96449B6BBD39}"/>
              </a:ext>
            </a:extLst>
          </p:cNvPr>
          <p:cNvCxnSpPr>
            <a:cxnSpLocks/>
          </p:cNvCxnSpPr>
          <p:nvPr/>
        </p:nvCxnSpPr>
        <p:spPr>
          <a:xfrm flipH="1">
            <a:off x="10140962" y="2112216"/>
            <a:ext cx="1212838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Robot icon">
            <a:extLst>
              <a:ext uri="{FF2B5EF4-FFF2-40B4-BE49-F238E27FC236}">
                <a16:creationId xmlns:a16="http://schemas.microsoft.com/office/drawing/2014/main" xmlns="" id="{9782FD83-67AA-746C-9785-E2E60652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1552" y="3762856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obot icon">
            <a:extLst>
              <a:ext uri="{FF2B5EF4-FFF2-40B4-BE49-F238E27FC236}">
                <a16:creationId xmlns:a16="http://schemas.microsoft.com/office/drawing/2014/main" xmlns="" id="{B4075F91-78B7-55E5-5E1D-8CECCE791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2680" y="2991566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obot icon">
            <a:extLst>
              <a:ext uri="{FF2B5EF4-FFF2-40B4-BE49-F238E27FC236}">
                <a16:creationId xmlns:a16="http://schemas.microsoft.com/office/drawing/2014/main" xmlns="" id="{6688E8D3-C3BC-1F72-55DC-23FD719E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9009" y="1828821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8249CA81-B7D8-6102-96F3-91FE77CE68D7}"/>
              </a:ext>
            </a:extLst>
          </p:cNvPr>
          <p:cNvSpPr txBox="1"/>
          <p:nvPr/>
        </p:nvSpPr>
        <p:spPr>
          <a:xfrm>
            <a:off x="9810884" y="1740514"/>
            <a:ext cx="1981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C00000"/>
                </a:solidFill>
              </a:rPr>
              <a:t>Конфигурация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491A12-6A3A-BCA2-AC1C-B3BFEE92F2A9}"/>
              </a:ext>
            </a:extLst>
          </p:cNvPr>
          <p:cNvSpPr txBox="1">
            <a:spLocks/>
          </p:cNvSpPr>
          <p:nvPr/>
        </p:nvSpPr>
        <p:spPr>
          <a:xfrm>
            <a:off x="838200" y="127000"/>
            <a:ext cx="10515600" cy="6445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Пример из будущего: Навигатор для планирования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150084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B11A67C-7BFE-C9DF-DC75-B9A7ABCEF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4" y="2509520"/>
            <a:ext cx="11579860" cy="1351280"/>
          </a:xfrm>
        </p:spPr>
        <p:txBody>
          <a:bodyPr>
            <a:normAutofit/>
          </a:bodyPr>
          <a:lstStyle/>
          <a:p>
            <a:r>
              <a:rPr lang="ru-RU" sz="4400" dirty="0"/>
              <a:t>Попытки создания российской </a:t>
            </a:r>
            <a:br>
              <a:rPr lang="ru-RU" sz="4400" dirty="0"/>
            </a:br>
            <a:r>
              <a:rPr lang="ru-RU" sz="4400" dirty="0"/>
              <a:t>научно-информационной инфраструктуры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7C0E59-936A-D885-7898-F4863F9E12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97C138-A1E8-474E-9BFB-6AE1F2311DF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4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761549-57F3-49D2-AE3E-0298AE1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41" y="18045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ГСНТИ РФ: государственная система </a:t>
            </a:r>
            <a:b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научно-технической информации </a:t>
            </a:r>
          </a:p>
        </p:txBody>
      </p:sp>
      <p:pic>
        <p:nvPicPr>
          <p:cNvPr id="1026" name="Picture 2" descr="Структура РГСНТИ">
            <a:extLst>
              <a:ext uri="{FF2B5EF4-FFF2-40B4-BE49-F238E27FC236}">
                <a16:creationId xmlns:a16="http://schemas.microsoft.com/office/drawing/2014/main" xmlns="" id="{E31CDDF6-AD14-4185-9685-EC56BD978C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651" y="1466904"/>
            <a:ext cx="8350885" cy="46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984B74-4C5D-E799-8321-7D95F986E568}"/>
              </a:ext>
            </a:extLst>
          </p:cNvPr>
          <p:cNvSpPr txBox="1"/>
          <p:nvPr/>
        </p:nvSpPr>
        <p:spPr>
          <a:xfrm>
            <a:off x="3118281" y="630820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http://www.myshared.ru/slide/319472/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FABF16F-35BA-059D-1646-74122D34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37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0AF36E-9FFA-D629-B7CA-167783A7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672DAE-DF04-ADA8-2153-9BB421C98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9D520B5-6B49-7345-8A64-766916A7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0452B0-1A09-8B61-E158-842E4A8A37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6525"/>
            <a:ext cx="12192000" cy="652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27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3D4AD1-1AE7-B3E6-291D-D1A97F4D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Анализ имеющегося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опыта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F78066-B668-F51A-0E9F-53E86128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25"/>
            <a:ext cx="10515600" cy="4596738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1F1F1F"/>
                </a:solidFill>
                <a:effectLst/>
                <a:latin typeface="PT Sans" panose="020B0503020203020204" pitchFamily="34" charset="-52"/>
              </a:rPr>
              <a:t>Проекты в области национальной инфраструктуры научных коммуникаций, как правило, объединяет несколько особенностей, крайне затрудняющих их успешную реализацию и снижающих потенциальный положительный эффект: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F1F1F"/>
                </a:solidFill>
                <a:effectLst/>
                <a:latin typeface="PT Sans" panose="020B0503020203020204" pitchFamily="34" charset="-52"/>
              </a:rPr>
              <a:t>необоснованная централизация и монопольный характер программно-технических и организационных решений, которые ограничивают доступ к данным и отсекают научное сообщество от участия в их развитии;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F1F1F"/>
                </a:solidFill>
                <a:effectLst/>
                <a:latin typeface="PT Sans" panose="020B0503020203020204" pitchFamily="34" charset="-52"/>
              </a:rPr>
              <a:t>отсутствие анализа накопленного опыта и учета уже имеющихся наработок;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F1F1F"/>
                </a:solidFill>
                <a:effectLst/>
                <a:latin typeface="PT Sans" panose="020B0503020203020204" pitchFamily="34" charset="-52"/>
              </a:rPr>
              <a:t>отсутствие или крайне низкий уровень интеграции с имеющимися российскими и зарубежными системами;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F1F1F"/>
                </a:solidFill>
                <a:effectLst/>
                <a:latin typeface="PT Sans" panose="020B0503020203020204" pitchFamily="34" charset="-52"/>
              </a:rPr>
              <a:t>игнорирование или недостаточное внимание к публикациям российских ученых в зарубежных журналах, сборниках, монографиях;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F1F1F"/>
                </a:solidFill>
                <a:effectLst/>
                <a:latin typeface="PT Sans" panose="020B0503020203020204" pitchFamily="34" charset="-52"/>
              </a:rPr>
              <a:t>отсутствие или низкий приоритет задачи по представлению результатов российской науки для мирового сообщества;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F1F1F"/>
                </a:solidFill>
                <a:effectLst/>
                <a:latin typeface="PT Sans" panose="020B0503020203020204" pitchFamily="34" charset="-52"/>
              </a:rPr>
              <a:t>попытка построения комплексной системы, охватывающей все аспекты информационной поддержки научных исследований вместо набора отдельных сервисов.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2A84D8-A55E-6E4E-B6B9-3051E36B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A92D86-4108-E3C5-13AA-6714715E91DA}"/>
              </a:ext>
            </a:extLst>
          </p:cNvPr>
          <p:cNvSpPr txBox="1"/>
          <p:nvPr/>
        </p:nvSpPr>
        <p:spPr>
          <a:xfrm>
            <a:off x="1326472" y="6123543"/>
            <a:ext cx="79139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Гуськов А.Е., Косяков Д.В. </a:t>
            </a:r>
            <a:r>
              <a:rPr lang="ru-RU" sz="1400" dirty="0"/>
              <a:t>С чего должна начинаться цифровизация российской науки? </a:t>
            </a:r>
            <a:br>
              <a:rPr lang="ru-RU" sz="1400" dirty="0"/>
            </a:br>
            <a:r>
              <a:rPr lang="ru-RU" sz="1400" dirty="0"/>
              <a:t>Какой должна быть национальная инфраструктура поддержки научных коммуникаций</a:t>
            </a:r>
            <a:br>
              <a:rPr lang="ru-RU" sz="1400" dirty="0"/>
            </a:br>
            <a:r>
              <a:rPr lang="en-US" sz="1400" i="1" dirty="0">
                <a:hlinkClick r:id="rId2"/>
              </a:rPr>
              <a:t>https://indicator.ru/humanitarian-science/s-chego-dolzhna-nachinatsya-cifrovizaciya-rossiiskoi-nauki.htm</a:t>
            </a:r>
            <a:r>
              <a:rPr lang="ru-RU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888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1655EC9-CA48-0436-A0D1-D2D06F5A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Некоторые проблемы </a:t>
            </a:r>
            <a:b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российской научно-информационной инфраструктуры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351BFAE-07F4-947C-F729-1422E5BA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50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Недоступность или низкое качество метаданных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Доступ к полным текстам публикаций затруднен</a:t>
            </a:r>
            <a:br>
              <a:rPr lang="ru-RU" dirty="0"/>
            </a:br>
            <a:r>
              <a:rPr lang="ru-RU" dirty="0"/>
              <a:t>(при этом есть иллюзия их доступности)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Результаты научных экспериментов (в т. ч. дорогостоящих), на основании которых публикуются научные работы, остаются недоступными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Ряд профинансированных проектов в области развития научно-информационной инфраструктуры не дали ожидаемого эффекта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Отсутствие стратегии цифровизации науки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575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B11A67C-7BFE-C9DF-DC75-B9A7ABCEF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4" y="2509520"/>
            <a:ext cx="11579860" cy="1351280"/>
          </a:xfrm>
        </p:spPr>
        <p:txBody>
          <a:bodyPr>
            <a:normAutofit/>
          </a:bodyPr>
          <a:lstStyle/>
          <a:p>
            <a:r>
              <a:rPr lang="ru-RU" sz="4400" dirty="0"/>
              <a:t>Существующие цифровые инструменты</a:t>
            </a:r>
            <a:br>
              <a:rPr lang="ru-RU" sz="4400" dirty="0"/>
            </a:br>
            <a:r>
              <a:rPr lang="ru-RU" sz="4400" dirty="0"/>
              <a:t>научных коммуникаций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7C0E59-936A-D885-7898-F4863F9E12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97C138-A1E8-474E-9BFB-6AE1F2311DF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31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5FF75-F408-79B9-1EC8-A694D680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Глобальные инфраструктурные решения </a:t>
            </a:r>
          </a:p>
        </p:txBody>
      </p:sp>
      <p:pic>
        <p:nvPicPr>
          <p:cNvPr id="9" name="Picture 8" descr="Crossref - Highwire Press">
            <a:extLst>
              <a:ext uri="{FF2B5EF4-FFF2-40B4-BE49-F238E27FC236}">
                <a16:creationId xmlns:a16="http://schemas.microsoft.com/office/drawing/2014/main" xmlns="" id="{4CC1965E-B106-DFB4-3B4F-012FE71615B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43699" y="2585297"/>
            <a:ext cx="4312361" cy="23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63F0C759-7965-BC42-01D2-A633D4ACD7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3265" y="1270933"/>
            <a:ext cx="3688011" cy="125815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B836DD80-518E-A732-1DE5-138A964B2C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9420" y="1204632"/>
            <a:ext cx="2321792" cy="149793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xmlns="" id="{B765695F-F869-75F6-56DD-C0B9CB53641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437" y="3200102"/>
            <a:ext cx="2860166" cy="941228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440CEC86-D73F-4D68-B810-3DC37E36412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7042" y="4890266"/>
            <a:ext cx="2848113" cy="1060302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xmlns="" id="{7AF39AE6-0B69-C54B-2F99-E83C886693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b="13687"/>
          <a:stretch/>
        </p:blipFill>
        <p:spPr>
          <a:xfrm>
            <a:off x="1888342" y="5064817"/>
            <a:ext cx="3249694" cy="14262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2D0965F-4A0D-988B-16AA-D4F73464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0698" y="3278579"/>
            <a:ext cx="1981732" cy="198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00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5FF75-F408-79B9-1EC8-A694D680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66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Российские системы научной информации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F1AB9FE-9C14-871A-5FDB-5A263C02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8" name="Picture 4" descr="eLIBRARY.RU - НАУЧНАЯ ЭЛЕКТРОННАЯ БИБЛИОТЕКА">
            <a:extLst>
              <a:ext uri="{FF2B5EF4-FFF2-40B4-BE49-F238E27FC236}">
                <a16:creationId xmlns:a16="http://schemas.microsoft.com/office/drawing/2014/main" xmlns="" id="{912D093A-E24E-28C8-0DA0-E70156754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750" y="1769809"/>
            <a:ext cx="2937043" cy="15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pub - комплексная поддержка и сопровождение научного журнала">
            <a:extLst>
              <a:ext uri="{FF2B5EF4-FFF2-40B4-BE49-F238E27FC236}">
                <a16:creationId xmlns:a16="http://schemas.microsoft.com/office/drawing/2014/main" xmlns="" id="{6DE39491-E7C2-2C84-1F87-4CE50414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683" y="1449231"/>
            <a:ext cx="1864894" cy="18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ся правда о cyberleninka.ru - электронная научная библиотека - для  студента - Институт Финансов, Экономики и Права Офицеров Запаса | Институт  Финансов, Экономики и Права Офицеров Запаса">
            <a:extLst>
              <a:ext uri="{FF2B5EF4-FFF2-40B4-BE49-F238E27FC236}">
                <a16:creationId xmlns:a16="http://schemas.microsoft.com/office/drawing/2014/main" xmlns="" id="{FEAAF291-4B9B-FA9E-AC9D-EC4EAD7EE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471" y="3064905"/>
            <a:ext cx="1864893" cy="184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CF09C01-2740-ED82-6F62-D1B39B4CC6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11840"/>
          <a:stretch/>
        </p:blipFill>
        <p:spPr>
          <a:xfrm>
            <a:off x="6202680" y="1438886"/>
            <a:ext cx="2734621" cy="12602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C805489-1604-246C-97FA-E8CAAE5AB1C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2077" y="6129281"/>
            <a:ext cx="5867846" cy="512396"/>
          </a:xfrm>
          <a:prstGeom prst="rect">
            <a:avLst/>
          </a:prstGeom>
        </p:spPr>
      </p:pic>
      <p:pic>
        <p:nvPicPr>
          <p:cNvPr id="1036" name="Picture 12" descr="Торговая марка №709076 – SCIENCE ID: владелец торгового знака и другие  данные | РБК Компании">
            <a:extLst>
              <a:ext uri="{FF2B5EF4-FFF2-40B4-BE49-F238E27FC236}">
                <a16:creationId xmlns:a16="http://schemas.microsoft.com/office/drawing/2014/main" xmlns="" id="{DECA4B7B-B1E9-9291-D125-0AB22091E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4621" y="4250706"/>
            <a:ext cx="3339302" cy="10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3D5AB7D-B562-72C5-DE09-13056FC1ACE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09272" y="4196353"/>
            <a:ext cx="4667549" cy="111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28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EC32D65-9571-EF08-3D1F-FBD29206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-100636"/>
            <a:ext cx="10515600" cy="696775"/>
          </a:xfrm>
        </p:spPr>
        <p:txBody>
          <a:bodyPr/>
          <a:lstStyle/>
          <a:p>
            <a:r>
              <a:rPr lang="en-US" dirty="0"/>
              <a:t>… </a:t>
            </a:r>
            <a:r>
              <a:rPr lang="ru-RU" dirty="0"/>
              <a:t>и это далеко не всё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9D3897-F405-FD52-D5A4-3645CDB8F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2908B16-E0EA-1EA4-2996-4A61B3FF2C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931" y="596140"/>
            <a:ext cx="8598702" cy="608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8969B5-405F-3733-5F9C-C5880264B1B3}"/>
              </a:ext>
            </a:extLst>
          </p:cNvPr>
          <p:cNvSpPr txBox="1"/>
          <p:nvPr/>
        </p:nvSpPr>
        <p:spPr>
          <a:xfrm>
            <a:off x="718931" y="6488668"/>
            <a:ext cx="60945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https://101innovations.wordpress.com/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8727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E42F0F1-6704-6170-72CB-44AD7048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План доклада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821D2F2-F1EC-200F-A3BF-96B9B8CE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6127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Четвертая парадигма науки меняет научные коммуникации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Попытки создания российской научно-информационной инфраструктуры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Существующие инструменты научных коммуникаций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Н</a:t>
            </a:r>
            <a:r>
              <a:rPr lang="ru-RU" sz="2800" baseline="30000" dirty="0"/>
              <a:t>2</a:t>
            </a:r>
            <a:r>
              <a:rPr lang="ru-RU" sz="2800" dirty="0"/>
              <a:t>И</a:t>
            </a:r>
            <a:r>
              <a:rPr lang="ru-RU" sz="2800" baseline="30000" dirty="0"/>
              <a:t>2 </a:t>
            </a:r>
            <a:r>
              <a:rPr lang="ru-RU" sz="2800" dirty="0"/>
              <a:t>– цели, задачи, принципы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Н</a:t>
            </a:r>
            <a:r>
              <a:rPr lang="ru-RU" sz="2800" baseline="30000" dirty="0"/>
              <a:t>2</a:t>
            </a:r>
            <a:r>
              <a:rPr lang="ru-RU" sz="2800" dirty="0"/>
              <a:t>И</a:t>
            </a:r>
            <a:r>
              <a:rPr lang="ru-RU" sz="2800" baseline="30000" dirty="0"/>
              <a:t>2 </a:t>
            </a:r>
            <a:r>
              <a:rPr lang="ru-RU" sz="2800" dirty="0"/>
              <a:t>–  контуры управления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Заключение</a:t>
            </a:r>
            <a:endParaRPr lang="ru-RU" sz="2800" dirty="0"/>
          </a:p>
          <a:p>
            <a:pPr marL="514350" indent="-514350">
              <a:buFont typeface="+mj-lt"/>
              <a:buAutoNum type="arabicPeriod"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Национальная научно-информационная инфраструктура (Н</a:t>
            </a:r>
            <a:r>
              <a:rPr lang="ru-RU" sz="2800" baseline="30000" dirty="0"/>
              <a:t>2</a:t>
            </a:r>
            <a:r>
              <a:rPr lang="ru-RU" sz="2800" dirty="0"/>
              <a:t>И</a:t>
            </a:r>
            <a:r>
              <a:rPr lang="ru-RU" sz="2800" baseline="30000" dirty="0"/>
              <a:t>2</a:t>
            </a:r>
            <a:r>
              <a:rPr lang="ru-RU" sz="2800" dirty="0"/>
              <a:t>) - совокупность объектов, которые предоставляют исследовательскому сообществу ресурсы и услуги, связанные с поиском, сбором, изучением, обработкой, анализом, синтезом и распространением научной информации.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7046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B11A67C-7BFE-C9DF-DC75-B9A7ABCEF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4" y="2834640"/>
            <a:ext cx="11579860" cy="1026160"/>
          </a:xfrm>
        </p:spPr>
        <p:txBody>
          <a:bodyPr>
            <a:normAutofit/>
          </a:bodyPr>
          <a:lstStyle/>
          <a:p>
            <a:pPr indent="0"/>
            <a:r>
              <a:rPr lang="ru-RU" sz="4400" dirty="0"/>
              <a:t>Н</a:t>
            </a:r>
            <a:r>
              <a:rPr lang="ru-RU" sz="4400" baseline="30000" dirty="0"/>
              <a:t>2</a:t>
            </a:r>
            <a:r>
              <a:rPr lang="ru-RU" sz="4400" dirty="0"/>
              <a:t>И</a:t>
            </a:r>
            <a:r>
              <a:rPr lang="ru-RU" sz="4400" baseline="30000" dirty="0"/>
              <a:t>2 </a:t>
            </a:r>
            <a:r>
              <a:rPr lang="ru-RU" sz="4400" dirty="0"/>
              <a:t>– цели, задачи, принципы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7C0E59-936A-D885-7898-F4863F9E12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97C138-A1E8-474E-9BFB-6AE1F2311DF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97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B456FB3-309D-8FF4-AFE8-7F5D1873B3FC}"/>
              </a:ext>
            </a:extLst>
          </p:cNvPr>
          <p:cNvSpPr/>
          <p:nvPr/>
        </p:nvSpPr>
        <p:spPr>
          <a:xfrm>
            <a:off x="656468" y="739018"/>
            <a:ext cx="11068807" cy="8695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ЦЕЛЬ. Развитие инфраструктуры рынка НИ </a:t>
            </a:r>
            <a:b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соответствии с парадигмой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Data-driven Science</a:t>
            </a:r>
            <a:endParaRPr lang="ru-RU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F7D965A8-7329-A048-2782-91D2DA8600E7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333771" y="1608548"/>
            <a:ext cx="3857101" cy="3246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791A7D61-F0B6-2479-CDA8-85B4F4C0BC7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190872" y="1608548"/>
            <a:ext cx="4048503" cy="3246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D74F51CD-89ED-A773-5842-C03249C88654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190872" y="1608548"/>
            <a:ext cx="12862" cy="31269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Объект 2">
            <a:extLst>
              <a:ext uri="{FF2B5EF4-FFF2-40B4-BE49-F238E27FC236}">
                <a16:creationId xmlns:a16="http://schemas.microsoft.com/office/drawing/2014/main" xmlns="" id="{F9DB2E56-B943-184C-8BEB-C799459053B7}"/>
              </a:ext>
            </a:extLst>
          </p:cNvPr>
          <p:cNvSpPr txBox="1">
            <a:spLocks/>
          </p:cNvSpPr>
          <p:nvPr/>
        </p:nvSpPr>
        <p:spPr>
          <a:xfrm>
            <a:off x="504312" y="1919102"/>
            <a:ext cx="3354605" cy="16567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000" b="1" dirty="0"/>
              <a:t>Задача 1. </a:t>
            </a:r>
            <a:r>
              <a:rPr lang="ru-RU" sz="2000" dirty="0"/>
              <a:t>Создание научного задела для разработки высокотехнологичных продуктов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xmlns="" id="{855B168D-B1FA-766D-1FF2-E5127187CA05}"/>
              </a:ext>
            </a:extLst>
          </p:cNvPr>
          <p:cNvSpPr txBox="1">
            <a:spLocks/>
          </p:cNvSpPr>
          <p:nvPr/>
        </p:nvSpPr>
        <p:spPr>
          <a:xfrm>
            <a:off x="4112918" y="1919102"/>
            <a:ext cx="3759200" cy="16556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000" b="1" dirty="0"/>
              <a:t>Задача 2. </a:t>
            </a:r>
            <a:r>
              <a:rPr lang="ru-RU" sz="2000" dirty="0"/>
              <a:t>Создание распределенной инфраструктуры для сбора, хранения, обработки, обмена и доступа к массивам НИ в машиночитаемой форме</a:t>
            </a: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BDD736E5-D30A-1524-BAF2-9C8D411C54B8}"/>
              </a:ext>
            </a:extLst>
          </p:cNvPr>
          <p:cNvSpPr txBox="1">
            <a:spLocks/>
          </p:cNvSpPr>
          <p:nvPr/>
        </p:nvSpPr>
        <p:spPr>
          <a:xfrm>
            <a:off x="8233187" y="1919102"/>
            <a:ext cx="3595688" cy="1682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000" b="1" dirty="0"/>
              <a:t>Задача 3. </a:t>
            </a:r>
            <a:r>
              <a:rPr lang="ru-RU" sz="2000" dirty="0"/>
              <a:t>Создание системы мотивации для всех пользователей инфраструктуры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42CC47A-EE72-A136-C890-86338CA2F475}"/>
              </a:ext>
            </a:extLst>
          </p:cNvPr>
          <p:cNvSpPr txBox="1"/>
          <p:nvPr/>
        </p:nvSpPr>
        <p:spPr>
          <a:xfrm rot="16200000">
            <a:off x="-384400" y="5343510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Барьеры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46494B-5A9F-C178-A436-4D491AE86098}"/>
              </a:ext>
            </a:extLst>
          </p:cNvPr>
          <p:cNvSpPr txBox="1"/>
          <p:nvPr/>
        </p:nvSpPr>
        <p:spPr>
          <a:xfrm>
            <a:off x="514163" y="4135708"/>
            <a:ext cx="1410457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Онтологии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16C393E-62C0-396D-5B51-3724D023DCFE}"/>
              </a:ext>
            </a:extLst>
          </p:cNvPr>
          <p:cNvSpPr txBox="1"/>
          <p:nvPr/>
        </p:nvSpPr>
        <p:spPr>
          <a:xfrm>
            <a:off x="2242668" y="3700838"/>
            <a:ext cx="159067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Методы 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8D07855-B7D1-8A7F-1141-8053E163B35C}"/>
              </a:ext>
            </a:extLst>
          </p:cNvPr>
          <p:cNvSpPr txBox="1"/>
          <p:nvPr/>
        </p:nvSpPr>
        <p:spPr>
          <a:xfrm>
            <a:off x="10179072" y="4138763"/>
            <a:ext cx="1371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Кадры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7F60A96-69AF-DEFB-422D-BA7C316B9C55}"/>
              </a:ext>
            </a:extLst>
          </p:cNvPr>
          <p:cNvSpPr txBox="1"/>
          <p:nvPr/>
        </p:nvSpPr>
        <p:spPr>
          <a:xfrm>
            <a:off x="504312" y="3705528"/>
            <a:ext cx="138801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Метаданные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BDB935A-1B56-45FA-3D27-F669DCEACC26}"/>
              </a:ext>
            </a:extLst>
          </p:cNvPr>
          <p:cNvSpPr txBox="1"/>
          <p:nvPr/>
        </p:nvSpPr>
        <p:spPr>
          <a:xfrm>
            <a:off x="5997598" y="3714333"/>
            <a:ext cx="154304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Стандарты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AF93B74-9E10-DE16-1CBC-F2207B0AE9D2}"/>
              </a:ext>
            </a:extLst>
          </p:cNvPr>
          <p:cNvSpPr txBox="1"/>
          <p:nvPr/>
        </p:nvSpPr>
        <p:spPr>
          <a:xfrm>
            <a:off x="4469440" y="4124599"/>
            <a:ext cx="1371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Сервисы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34DBED3-C44F-C82C-CEB9-14DB34C3DF0F}"/>
              </a:ext>
            </a:extLst>
          </p:cNvPr>
          <p:cNvSpPr txBox="1"/>
          <p:nvPr/>
        </p:nvSpPr>
        <p:spPr>
          <a:xfrm>
            <a:off x="5997598" y="4124599"/>
            <a:ext cx="154304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Протоколы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51FE963-E45E-928C-4C8B-C332E2B48FA1}"/>
              </a:ext>
            </a:extLst>
          </p:cNvPr>
          <p:cNvSpPr txBox="1"/>
          <p:nvPr/>
        </p:nvSpPr>
        <p:spPr>
          <a:xfrm>
            <a:off x="8574716" y="3817475"/>
            <a:ext cx="1371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Целевая</a:t>
            </a:r>
            <a:br>
              <a:rPr lang="ru-RU" sz="1600" dirty="0"/>
            </a:br>
            <a:r>
              <a:rPr lang="ru-RU" sz="1600" dirty="0"/>
              <a:t>аудитория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6432039-E170-59CD-4F70-34D0A6C3F2BB}"/>
              </a:ext>
            </a:extLst>
          </p:cNvPr>
          <p:cNvSpPr txBox="1"/>
          <p:nvPr/>
        </p:nvSpPr>
        <p:spPr>
          <a:xfrm>
            <a:off x="10179073" y="3726333"/>
            <a:ext cx="1371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Потребности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5FE7B97-A297-2FFD-CD8F-672B7154655E}"/>
              </a:ext>
            </a:extLst>
          </p:cNvPr>
          <p:cNvSpPr txBox="1"/>
          <p:nvPr/>
        </p:nvSpPr>
        <p:spPr>
          <a:xfrm>
            <a:off x="4115783" y="4924762"/>
            <a:ext cx="38942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AutoNum type="arabicPeriod"/>
            </a:pPr>
            <a:r>
              <a:rPr lang="ru-RU" i="1" dirty="0">
                <a:solidFill>
                  <a:srgbClr val="C00000"/>
                </a:solidFill>
              </a:rPr>
              <a:t>Организации «сидят» на данных</a:t>
            </a:r>
          </a:p>
          <a:p>
            <a:pPr marL="263525" indent="-263525">
              <a:buAutoNum type="arabicPeriod"/>
            </a:pPr>
            <a:r>
              <a:rPr lang="ru-RU" i="1" dirty="0">
                <a:solidFill>
                  <a:srgbClr val="C00000"/>
                </a:solidFill>
              </a:rPr>
              <a:t>Авторское право</a:t>
            </a:r>
          </a:p>
          <a:p>
            <a:pPr marL="263525" indent="-263525">
              <a:buAutoNum type="arabicPeriod"/>
            </a:pPr>
            <a:r>
              <a:rPr lang="ru-RU" i="1" dirty="0">
                <a:solidFill>
                  <a:srgbClr val="C00000"/>
                </a:solidFill>
              </a:rPr>
              <a:t>Рассогласованность форматов</a:t>
            </a:r>
          </a:p>
          <a:p>
            <a:pPr marL="263525" indent="-263525">
              <a:buAutoNum type="arabicPeriod"/>
            </a:pPr>
            <a:r>
              <a:rPr lang="ru-RU" i="1" dirty="0">
                <a:solidFill>
                  <a:srgbClr val="C00000"/>
                </a:solidFill>
              </a:rPr>
              <a:t>Большой объем</a:t>
            </a:r>
          </a:p>
          <a:p>
            <a:pPr marL="263525" indent="-263525">
              <a:buAutoNum type="arabicPeriod"/>
            </a:pPr>
            <a:r>
              <a:rPr lang="ru-RU" i="1" dirty="0">
                <a:solidFill>
                  <a:srgbClr val="C00000"/>
                </a:solidFill>
              </a:rPr>
              <a:t>Организационная разобщенность</a:t>
            </a:r>
          </a:p>
          <a:p>
            <a:pPr marL="342900" indent="-342900">
              <a:buAutoNum type="arabicPeriod"/>
            </a:pP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6E49C6D-CA68-93F7-90EC-3BB1ADE8AAD2}"/>
              </a:ext>
            </a:extLst>
          </p:cNvPr>
          <p:cNvSpPr txBox="1"/>
          <p:nvPr/>
        </p:nvSpPr>
        <p:spPr>
          <a:xfrm>
            <a:off x="496948" y="4898410"/>
            <a:ext cx="36408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AutoNum type="arabicPeriod"/>
            </a:pPr>
            <a:r>
              <a:rPr lang="ru-RU" i="1" dirty="0">
                <a:solidFill>
                  <a:srgbClr val="C00000"/>
                </a:solidFill>
              </a:rPr>
              <a:t>Сложность извлечения знаний 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из данных и текстов</a:t>
            </a:r>
          </a:p>
          <a:p>
            <a:pPr marL="263525" indent="-263525">
              <a:buAutoNum type="arabicPeriod"/>
            </a:pPr>
            <a:r>
              <a:rPr lang="ru-RU" i="1" dirty="0">
                <a:solidFill>
                  <a:srgbClr val="C00000"/>
                </a:solidFill>
              </a:rPr>
              <a:t>Разнородные подходы к 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систематизации знаний</a:t>
            </a:r>
          </a:p>
          <a:p>
            <a:pPr marL="263525" indent="-263525">
              <a:buAutoNum type="arabicPeriod"/>
            </a:pPr>
            <a:r>
              <a:rPr lang="ru-RU" i="1" dirty="0" err="1">
                <a:solidFill>
                  <a:srgbClr val="C00000"/>
                </a:solidFill>
              </a:rPr>
              <a:t>Распределенность</a:t>
            </a:r>
            <a:r>
              <a:rPr lang="ru-RU" i="1" dirty="0">
                <a:solidFill>
                  <a:srgbClr val="C00000"/>
                </a:solidFill>
              </a:rPr>
              <a:t> источников</a:t>
            </a:r>
          </a:p>
          <a:p>
            <a:pPr marL="342900" indent="-342900">
              <a:buAutoNum type="arabicPeriod"/>
            </a:pP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6BE6266-0B88-3304-8686-B8F20B9BE23A}"/>
              </a:ext>
            </a:extLst>
          </p:cNvPr>
          <p:cNvSpPr txBox="1"/>
          <p:nvPr/>
        </p:nvSpPr>
        <p:spPr>
          <a:xfrm>
            <a:off x="8227189" y="4924762"/>
            <a:ext cx="38606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3525" indent="-263525">
              <a:buAutoNum type="arabicPeriod"/>
            </a:pPr>
            <a:r>
              <a:rPr lang="ru-RU" i="1" dirty="0">
                <a:solidFill>
                  <a:srgbClr val="C00000"/>
                </a:solidFill>
              </a:rPr>
              <a:t>Неразвитость рынка</a:t>
            </a:r>
          </a:p>
          <a:p>
            <a:pPr marL="263525" indent="-263525">
              <a:buAutoNum type="arabicPeriod"/>
            </a:pPr>
            <a:r>
              <a:rPr lang="ru-RU" i="1" dirty="0">
                <a:solidFill>
                  <a:srgbClr val="C00000"/>
                </a:solidFill>
              </a:rPr>
              <a:t>Устаревшая СРТ</a:t>
            </a:r>
          </a:p>
          <a:p>
            <a:pPr marL="263525" indent="-263525">
              <a:buAutoNum type="arabicPeriod"/>
            </a:pPr>
            <a:r>
              <a:rPr lang="ru-RU" i="1" dirty="0">
                <a:solidFill>
                  <a:srgbClr val="C00000"/>
                </a:solidFill>
              </a:rPr>
              <a:t>Недостаток квалифицированных</a:t>
            </a:r>
            <a:br>
              <a:rPr lang="ru-RU" i="1" dirty="0">
                <a:solidFill>
                  <a:srgbClr val="C00000"/>
                </a:solidFill>
              </a:rPr>
            </a:br>
            <a:r>
              <a:rPr lang="ru-RU" i="1" dirty="0">
                <a:solidFill>
                  <a:srgbClr val="C00000"/>
                </a:solidFill>
              </a:rPr>
              <a:t>специалистов</a:t>
            </a:r>
          </a:p>
          <a:p>
            <a:pPr marL="342900" indent="-342900">
              <a:buAutoNum type="arabicPeriod"/>
            </a:pP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2" name="Номер слайда 31">
            <a:extLst>
              <a:ext uri="{FF2B5EF4-FFF2-40B4-BE49-F238E27FC236}">
                <a16:creationId xmlns:a16="http://schemas.microsoft.com/office/drawing/2014/main" xmlns="" id="{D95D3FDA-9E60-6208-E7F5-A2D8E55E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06398" y="5896865"/>
            <a:ext cx="2743200" cy="365125"/>
          </a:xfrm>
        </p:spPr>
        <p:txBody>
          <a:bodyPr/>
          <a:lstStyle/>
          <a:p>
            <a:fld id="{B597C138-A1E8-474E-9BFB-6AE1F2311DFD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3EFEC41-A224-E709-D9CE-9F8D97625104}"/>
              </a:ext>
            </a:extLst>
          </p:cNvPr>
          <p:cNvSpPr txBox="1"/>
          <p:nvPr/>
        </p:nvSpPr>
        <p:spPr>
          <a:xfrm>
            <a:off x="4469440" y="3703572"/>
            <a:ext cx="13716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Системы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671046B-CFE3-6A20-06F5-95262D121036}"/>
              </a:ext>
            </a:extLst>
          </p:cNvPr>
          <p:cNvSpPr txBox="1"/>
          <p:nvPr/>
        </p:nvSpPr>
        <p:spPr>
          <a:xfrm>
            <a:off x="2242668" y="4124599"/>
            <a:ext cx="159067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Методы</a:t>
            </a:r>
            <a:r>
              <a:rPr lang="en-US" sz="1600" dirty="0"/>
              <a:t> NLP</a:t>
            </a:r>
            <a:endParaRPr lang="ru-RU" sz="1600" dirty="0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17D03059-3728-3786-76B7-3B2A7E216E5B}"/>
              </a:ext>
            </a:extLst>
          </p:cNvPr>
          <p:cNvSpPr txBox="1">
            <a:spLocks/>
          </p:cNvSpPr>
          <p:nvPr/>
        </p:nvSpPr>
        <p:spPr>
          <a:xfrm>
            <a:off x="838200" y="127000"/>
            <a:ext cx="10515600" cy="6445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Цель и задачи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2601464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>
            <a:extLst>
              <a:ext uri="{FF2B5EF4-FFF2-40B4-BE49-F238E27FC236}">
                <a16:creationId xmlns:a16="http://schemas.microsoft.com/office/drawing/2014/main" xmlns="" id="{7D0CEFF1-F8DD-4B71-846E-E2AF233471B0}"/>
              </a:ext>
            </a:extLst>
          </p:cNvPr>
          <p:cNvSpPr/>
          <p:nvPr/>
        </p:nvSpPr>
        <p:spPr>
          <a:xfrm>
            <a:off x="97971" y="1690689"/>
            <a:ext cx="4887686" cy="42855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Научно-техническая информация: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Разнородная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Распределенная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Рассогласованная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Объёмная</a:t>
            </a:r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xmlns="" id="{F6959D31-02C7-4D3F-A61F-B91CFBF0BB03}"/>
              </a:ext>
            </a:extLst>
          </p:cNvPr>
          <p:cNvSpPr/>
          <p:nvPr/>
        </p:nvSpPr>
        <p:spPr>
          <a:xfrm>
            <a:off x="6613362" y="4572000"/>
            <a:ext cx="2008916" cy="1575360"/>
          </a:xfrm>
          <a:prstGeom prst="cloud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C0BBDD-8F08-4813-A598-50AED1BDF96F}"/>
              </a:ext>
            </a:extLst>
          </p:cNvPr>
          <p:cNvSpPr txBox="1"/>
          <p:nvPr/>
        </p:nvSpPr>
        <p:spPr>
          <a:xfrm>
            <a:off x="4615148" y="4703366"/>
            <a:ext cx="1468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ИИ, </a:t>
            </a:r>
            <a:r>
              <a:rPr lang="en-US" sz="2000" dirty="0" err="1"/>
              <a:t>BigData</a:t>
            </a:r>
            <a:endParaRPr lang="ru-RU" sz="2000" dirty="0"/>
          </a:p>
        </p:txBody>
      </p:sp>
      <p:sp>
        <p:nvSpPr>
          <p:cNvPr id="34" name="Правая фигурная скобка 33">
            <a:extLst>
              <a:ext uri="{FF2B5EF4-FFF2-40B4-BE49-F238E27FC236}">
                <a16:creationId xmlns:a16="http://schemas.microsoft.com/office/drawing/2014/main" xmlns="" id="{02B038A2-DFB1-4D47-A5D3-D29236BF175D}"/>
              </a:ext>
            </a:extLst>
          </p:cNvPr>
          <p:cNvSpPr/>
          <p:nvPr/>
        </p:nvSpPr>
        <p:spPr>
          <a:xfrm>
            <a:off x="9101961" y="1422391"/>
            <a:ext cx="368380" cy="46264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F6D6604-FD09-49DA-846F-A69253C8339F}"/>
              </a:ext>
            </a:extLst>
          </p:cNvPr>
          <p:cNvSpPr txBox="1"/>
          <p:nvPr/>
        </p:nvSpPr>
        <p:spPr>
          <a:xfrm>
            <a:off x="4428698" y="1541379"/>
            <a:ext cx="2003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Каталогизация, </a:t>
            </a:r>
            <a:br>
              <a:rPr lang="ru-RU" sz="2000" dirty="0"/>
            </a:br>
            <a:r>
              <a:rPr lang="ru-RU" sz="2000" dirty="0"/>
              <a:t>систематизация</a:t>
            </a:r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xmlns="" id="{2D636EE0-85B1-4FE8-8AE3-F5BB0507BDA7}"/>
              </a:ext>
            </a:extLst>
          </p:cNvPr>
          <p:cNvSpPr/>
          <p:nvPr/>
        </p:nvSpPr>
        <p:spPr>
          <a:xfrm rot="19856137">
            <a:off x="5089604" y="2327077"/>
            <a:ext cx="900786" cy="661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xmlns="" id="{8DE5D5EB-2132-4496-A8AF-53AD8C049B6E}"/>
              </a:ext>
            </a:extLst>
          </p:cNvPr>
          <p:cNvSpPr/>
          <p:nvPr/>
        </p:nvSpPr>
        <p:spPr>
          <a:xfrm rot="1819341">
            <a:off x="5001184" y="4323721"/>
            <a:ext cx="900786" cy="661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Восьмиугольник 35">
            <a:extLst>
              <a:ext uri="{FF2B5EF4-FFF2-40B4-BE49-F238E27FC236}">
                <a16:creationId xmlns:a16="http://schemas.microsoft.com/office/drawing/2014/main" xmlns="" id="{33CD6F5F-8D91-4E82-AE39-B55FB1942249}"/>
              </a:ext>
            </a:extLst>
          </p:cNvPr>
          <p:cNvSpPr/>
          <p:nvPr/>
        </p:nvSpPr>
        <p:spPr>
          <a:xfrm>
            <a:off x="6523945" y="1748088"/>
            <a:ext cx="1863458" cy="1981034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Spider Web Icon - Download in Line Style">
            <a:extLst>
              <a:ext uri="{FF2B5EF4-FFF2-40B4-BE49-F238E27FC236}">
                <a16:creationId xmlns:a16="http://schemas.microsoft.com/office/drawing/2014/main" xmlns="" id="{DB3AD0A1-A326-4F94-A305-F1369DF30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2630" y="1624574"/>
            <a:ext cx="2259725" cy="22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Восьмиугольник 37">
            <a:extLst>
              <a:ext uri="{FF2B5EF4-FFF2-40B4-BE49-F238E27FC236}">
                <a16:creationId xmlns:a16="http://schemas.microsoft.com/office/drawing/2014/main" xmlns="" id="{32A2F140-81BF-4DFB-9F8F-9CAD28D9E149}"/>
              </a:ext>
            </a:extLst>
          </p:cNvPr>
          <p:cNvSpPr/>
          <p:nvPr/>
        </p:nvSpPr>
        <p:spPr>
          <a:xfrm>
            <a:off x="9682481" y="2539958"/>
            <a:ext cx="2197463" cy="2163408"/>
          </a:xfrm>
          <a:prstGeom prst="octagon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Spider Web Icon - Download in Line Style">
            <a:extLst>
              <a:ext uri="{FF2B5EF4-FFF2-40B4-BE49-F238E27FC236}">
                <a16:creationId xmlns:a16="http://schemas.microsoft.com/office/drawing/2014/main" xmlns="" id="{BD60D5CE-ECE8-4758-99CF-B39AE514F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2012" y="240246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060CB0B-C99B-4CAD-AA18-DF2185FEFB2B}"/>
              </a:ext>
            </a:extLst>
          </p:cNvPr>
          <p:cNvSpPr txBox="1"/>
          <p:nvPr/>
        </p:nvSpPr>
        <p:spPr>
          <a:xfrm>
            <a:off x="4926020" y="1018032"/>
            <a:ext cx="490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Структурированное информационное пространство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79D4193-9E31-4DE1-BC14-040C94D6AF97}"/>
              </a:ext>
            </a:extLst>
          </p:cNvPr>
          <p:cNvSpPr txBox="1"/>
          <p:nvPr/>
        </p:nvSpPr>
        <p:spPr>
          <a:xfrm>
            <a:off x="5057775" y="6123546"/>
            <a:ext cx="504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Постижимое информационное пространство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71BC3AA-F3F6-4BF5-B53C-66557AEEB1E4}"/>
              </a:ext>
            </a:extLst>
          </p:cNvPr>
          <p:cNvSpPr txBox="1"/>
          <p:nvPr/>
        </p:nvSpPr>
        <p:spPr>
          <a:xfrm>
            <a:off x="9168927" y="4749532"/>
            <a:ext cx="3224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Постижимое структурированное  информационное пространство</a:t>
            </a:r>
          </a:p>
        </p:txBody>
      </p:sp>
      <p:sp>
        <p:nvSpPr>
          <p:cNvPr id="40" name="Стрелка: вверх-вниз 39">
            <a:extLst>
              <a:ext uri="{FF2B5EF4-FFF2-40B4-BE49-F238E27FC236}">
                <a16:creationId xmlns:a16="http://schemas.microsoft.com/office/drawing/2014/main" xmlns="" id="{DB8E4E86-FB11-4E69-8EC3-8399287423D0}"/>
              </a:ext>
            </a:extLst>
          </p:cNvPr>
          <p:cNvSpPr/>
          <p:nvPr/>
        </p:nvSpPr>
        <p:spPr>
          <a:xfrm>
            <a:off x="7380513" y="3825591"/>
            <a:ext cx="174172" cy="5493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40">
            <a:extLst>
              <a:ext uri="{FF2B5EF4-FFF2-40B4-BE49-F238E27FC236}">
                <a16:creationId xmlns:a16="http://schemas.microsoft.com/office/drawing/2014/main" xmlns="" id="{943CEE4A-70C9-413C-9CCC-0708B058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123857"/>
            <a:ext cx="10010775" cy="6914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Принцип объятия необъятного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A1E56FF-23A1-3C8F-F1D2-84EB3A4A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545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2AF5736B-6B39-4F10-9333-9713014E0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7403432"/>
              </p:ext>
            </p:extLst>
          </p:nvPr>
        </p:nvGraphicFramePr>
        <p:xfrm>
          <a:off x="3459072" y="950746"/>
          <a:ext cx="8632314" cy="5551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860">
                  <a:extLst>
                    <a:ext uri="{9D8B030D-6E8A-4147-A177-3AD203B41FA5}">
                      <a16:colId xmlns:a16="http://schemas.microsoft.com/office/drawing/2014/main" xmlns="" val="1284167615"/>
                    </a:ext>
                  </a:extLst>
                </a:gridCol>
                <a:gridCol w="2237173">
                  <a:extLst>
                    <a:ext uri="{9D8B030D-6E8A-4147-A177-3AD203B41FA5}">
                      <a16:colId xmlns:a16="http://schemas.microsoft.com/office/drawing/2014/main" xmlns="" val="3309238400"/>
                    </a:ext>
                  </a:extLst>
                </a:gridCol>
                <a:gridCol w="2025272">
                  <a:extLst>
                    <a:ext uri="{9D8B030D-6E8A-4147-A177-3AD203B41FA5}">
                      <a16:colId xmlns:a16="http://schemas.microsoft.com/office/drawing/2014/main" xmlns="" val="3285921918"/>
                    </a:ext>
                  </a:extLst>
                </a:gridCol>
                <a:gridCol w="2236009">
                  <a:extLst>
                    <a:ext uri="{9D8B030D-6E8A-4147-A177-3AD203B41FA5}">
                      <a16:colId xmlns:a16="http://schemas.microsoft.com/office/drawing/2014/main" xmlns="" val="2155119450"/>
                    </a:ext>
                  </a:extLst>
                </a:gridCol>
              </a:tblGrid>
              <a:tr h="741598">
                <a:tc>
                  <a:txBody>
                    <a:bodyPr/>
                    <a:lstStyle/>
                    <a:p>
                      <a:r>
                        <a:rPr lang="ru-RU" sz="1800" dirty="0"/>
                        <a:t>Виды продуктов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 Уровни обработки научной информации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Новые свойства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Барьеры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13696990"/>
                  </a:ext>
                </a:extLst>
              </a:tr>
              <a:tr h="1173297">
                <a:tc>
                  <a:txBody>
                    <a:bodyPr/>
                    <a:lstStyle/>
                    <a:p>
                      <a:r>
                        <a:rPr lang="ru-RU" sz="1600" dirty="0"/>
                        <a:t>4. Интеллектуальные сервисы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Анализ, обобщение и генерация знаний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Машинное создание производных (вторичных) знаний</a:t>
                      </a:r>
                    </a:p>
                    <a:p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Научный фронтир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5038122"/>
                  </a:ext>
                </a:extLst>
              </a:tr>
              <a:tr h="1083075">
                <a:tc>
                  <a:txBody>
                    <a:bodyPr/>
                    <a:lstStyle/>
                    <a:p>
                      <a:r>
                        <a:rPr lang="ru-RU" sz="1600" dirty="0"/>
                        <a:t>3. Базы знаний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Извлечение и сопоставление знаний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Машинное «понимание» знаний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Междисциплинарная рассогласованность,</a:t>
                      </a:r>
                    </a:p>
                    <a:p>
                      <a:r>
                        <a:rPr lang="ru-RU" sz="1600" dirty="0"/>
                        <a:t>сложность извлечения знаний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24798249"/>
                  </a:ext>
                </a:extLst>
              </a:tr>
              <a:tr h="1313896">
                <a:tc>
                  <a:txBody>
                    <a:bodyPr/>
                    <a:lstStyle/>
                    <a:p>
                      <a:r>
                        <a:rPr lang="ru-RU" sz="1600" dirty="0"/>
                        <a:t>2. Каталоги научных публикаций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Агрегирование и структурирование массивов научной информации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Потоковая (машинная) обработка, поиск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Большой объем,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рассогласованность форматов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52097143"/>
                  </a:ext>
                </a:extLst>
              </a:tr>
              <a:tr h="1053849">
                <a:tc>
                  <a:txBody>
                    <a:bodyPr/>
                    <a:lstStyle/>
                    <a:p>
                      <a:r>
                        <a:rPr lang="ru-RU" sz="1600" dirty="0"/>
                        <a:t>1. Доступ к публикациям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Хранение и предоставление доступа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Сохранность,</a:t>
                      </a:r>
                    </a:p>
                    <a:p>
                      <a:r>
                        <a:rPr lang="ru-RU" sz="1600" dirty="0"/>
                        <a:t>доступность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Организационная разобщенность,</a:t>
                      </a:r>
                    </a:p>
                    <a:p>
                      <a:r>
                        <a:rPr lang="ru-RU" sz="1600" dirty="0"/>
                        <a:t>«монополия» на данные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91292753"/>
                  </a:ext>
                </a:extLst>
              </a:tr>
            </a:tbl>
          </a:graphicData>
        </a:graphic>
      </p:graphicFrame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2A9FB091-DB46-41D3-8BCB-EE4C19FC4C57}"/>
              </a:ext>
            </a:extLst>
          </p:cNvPr>
          <p:cNvSpPr/>
          <p:nvPr/>
        </p:nvSpPr>
        <p:spPr>
          <a:xfrm flipV="1">
            <a:off x="2703582" y="988723"/>
            <a:ext cx="721762" cy="551349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Приращение ценности научной информации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22E5F70B-3F2E-6DAF-66AA-F4C7A3CDE2C1}"/>
              </a:ext>
            </a:extLst>
          </p:cNvPr>
          <p:cNvGrpSpPr/>
          <p:nvPr/>
        </p:nvGrpSpPr>
        <p:grpSpPr>
          <a:xfrm>
            <a:off x="278166" y="5161781"/>
            <a:ext cx="2434213" cy="1268142"/>
            <a:chOff x="213063" y="4483223"/>
            <a:chExt cx="2323917" cy="1509204"/>
          </a:xfrm>
        </p:grpSpPr>
        <p:sp>
          <p:nvSpPr>
            <p:cNvPr id="15" name="Облако 14">
              <a:extLst>
                <a:ext uri="{FF2B5EF4-FFF2-40B4-BE49-F238E27FC236}">
                  <a16:creationId xmlns:a16="http://schemas.microsoft.com/office/drawing/2014/main" xmlns="" id="{B3B35F95-E3B5-EF26-98DC-E196EA09F53B}"/>
                </a:ext>
              </a:extLst>
            </p:cNvPr>
            <p:cNvSpPr/>
            <p:nvPr/>
          </p:nvSpPr>
          <p:spPr>
            <a:xfrm>
              <a:off x="213063" y="4483223"/>
              <a:ext cx="2323917" cy="150920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Облако слов -">
              <a:extLst>
                <a:ext uri="{FF2B5EF4-FFF2-40B4-BE49-F238E27FC236}">
                  <a16:creationId xmlns:a16="http://schemas.microsoft.com/office/drawing/2014/main" xmlns="" id="{5DB39A9B-B5C8-B328-B77C-5B3C58F0FC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500" t="37541" r="31170" b="38252"/>
            <a:stretch/>
          </p:blipFill>
          <p:spPr bwMode="auto">
            <a:xfrm>
              <a:off x="521229" y="4740809"/>
              <a:ext cx="1658996" cy="96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56B43872-7310-E468-5D2E-F556D39D2BC1}"/>
              </a:ext>
            </a:extLst>
          </p:cNvPr>
          <p:cNvGrpSpPr/>
          <p:nvPr/>
        </p:nvGrpSpPr>
        <p:grpSpPr>
          <a:xfrm>
            <a:off x="356224" y="1870153"/>
            <a:ext cx="2313629" cy="705299"/>
            <a:chOff x="181989" y="1771162"/>
            <a:chExt cx="2313629" cy="705299"/>
          </a:xfrm>
        </p:grpSpPr>
        <p:pic>
          <p:nvPicPr>
            <p:cNvPr id="1030" name="Picture 6" descr="Machine Learning Icon in Two Color Design. Red and Black Style Elements  from Machine Learning Icons Collection. Creative Stock Vector -  Illustration of machine, black: 144659464">
              <a:extLst>
                <a:ext uri="{FF2B5EF4-FFF2-40B4-BE49-F238E27FC236}">
                  <a16:creationId xmlns:a16="http://schemas.microsoft.com/office/drawing/2014/main" xmlns="" id="{A8970F9B-7765-8A87-9C23-68E324E21D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389" t="27055" r="28080" b="37346"/>
            <a:stretch/>
          </p:blipFill>
          <p:spPr bwMode="auto">
            <a:xfrm rot="16200000">
              <a:off x="93212" y="1867079"/>
              <a:ext cx="688022" cy="51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Machine Learning Icon in Two Color Design. Red and Black Style Elements  from Machine Learning Icons Collection. Creative Stock Vector -  Illustration of machine, black: 144659464">
              <a:extLst>
                <a:ext uri="{FF2B5EF4-FFF2-40B4-BE49-F238E27FC236}">
                  <a16:creationId xmlns:a16="http://schemas.microsoft.com/office/drawing/2014/main" xmlns="" id="{C9D62F7E-1472-5AE7-0426-718BE5A97B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389" t="27055" r="28080" b="37346"/>
            <a:stretch/>
          </p:blipFill>
          <p:spPr bwMode="auto">
            <a:xfrm rot="16200000">
              <a:off x="681592" y="1867079"/>
              <a:ext cx="688022" cy="51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Machine Learning Icon in Two Color Design. Red and Black Style Elements  from Machine Learning Icons Collection. Creative Stock Vector -  Illustration of machine, black: 144659464">
              <a:extLst>
                <a:ext uri="{FF2B5EF4-FFF2-40B4-BE49-F238E27FC236}">
                  <a16:creationId xmlns:a16="http://schemas.microsoft.com/office/drawing/2014/main" xmlns="" id="{D71E593F-8FBB-1184-98B2-EDA514A860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389" t="27055" r="28080" b="37346"/>
            <a:stretch/>
          </p:blipFill>
          <p:spPr bwMode="auto">
            <a:xfrm rot="16200000">
              <a:off x="1307993" y="1859939"/>
              <a:ext cx="688022" cy="51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Machine Learning Icon in Two Color Design. Red and Black Style Elements  from Machine Learning Icons Collection. Creative Stock Vector -  Illustration of machine, black: 144659464">
              <a:extLst>
                <a:ext uri="{FF2B5EF4-FFF2-40B4-BE49-F238E27FC236}">
                  <a16:creationId xmlns:a16="http://schemas.microsoft.com/office/drawing/2014/main" xmlns="" id="{89A074E1-886B-FE6B-F4EF-92A8AFCC91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389" t="27055" r="28080" b="37346"/>
            <a:stretch/>
          </p:blipFill>
          <p:spPr bwMode="auto">
            <a:xfrm rot="16200000">
              <a:off x="1896374" y="1877216"/>
              <a:ext cx="688022" cy="51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AA1903ED-80AF-3802-E805-A3D9E6869FBA}"/>
              </a:ext>
            </a:extLst>
          </p:cNvPr>
          <p:cNvGrpSpPr/>
          <p:nvPr/>
        </p:nvGrpSpPr>
        <p:grpSpPr>
          <a:xfrm>
            <a:off x="310795" y="2839959"/>
            <a:ext cx="2374135" cy="896099"/>
            <a:chOff x="79569" y="2495781"/>
            <a:chExt cx="2374135" cy="89609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2244E5AF-2697-A0AC-277E-554B57E83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569" y="2723910"/>
              <a:ext cx="612888" cy="612888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xmlns="" id="{371B12DE-9369-9DF9-B470-348B98E3B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4213054">
              <a:off x="507805" y="2495781"/>
              <a:ext cx="612888" cy="612888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FBC310EC-FE52-3E43-AD95-1E49E9F94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8573327">
              <a:off x="929615" y="2735173"/>
              <a:ext cx="612888" cy="61288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92493B0D-596A-5D48-8A39-7E54E17CA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4604864">
              <a:off x="1385579" y="2778992"/>
              <a:ext cx="612888" cy="61288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FE38C4FC-70C9-8792-E1B0-C03298887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4597205">
              <a:off x="1840816" y="2600964"/>
              <a:ext cx="612888" cy="61288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F67BA2ED-ACB3-234D-C1D4-B2E2ACAA75F2}"/>
              </a:ext>
            </a:extLst>
          </p:cNvPr>
          <p:cNvGrpSpPr/>
          <p:nvPr/>
        </p:nvGrpSpPr>
        <p:grpSpPr>
          <a:xfrm>
            <a:off x="283066" y="4001845"/>
            <a:ext cx="2438224" cy="1006293"/>
            <a:chOff x="58616" y="3902745"/>
            <a:chExt cx="2438224" cy="1006293"/>
          </a:xfrm>
        </p:grpSpPr>
        <p:pic>
          <p:nvPicPr>
            <p:cNvPr id="1036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1467A61D-254C-401B-8CB9-0629C11333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58616" y="3902745"/>
              <a:ext cx="549460" cy="449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32DF3157-4A53-C07A-5267-B225907F41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58616" y="4449687"/>
              <a:ext cx="549460" cy="449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5F4FD075-99A0-80E7-2007-92042E397C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702703" y="3902745"/>
              <a:ext cx="549460" cy="449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2BA0069A-2AD4-D9B5-CBB8-049A6ADFEC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702703" y="4449687"/>
              <a:ext cx="549460" cy="449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DA75AC04-7583-0A6E-EB2C-169CF8E5E3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1327835" y="3912381"/>
              <a:ext cx="549460" cy="449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8A877B07-F1AC-842B-2A97-66AFE0FCA4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1327835" y="4459323"/>
              <a:ext cx="549460" cy="449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A2F7C0CC-9A41-5807-AF34-9580D4F073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1947380" y="3902745"/>
              <a:ext cx="549460" cy="449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FE98A04D-E33F-9776-A84C-BBD4AC9793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1947380" y="4449687"/>
              <a:ext cx="549460" cy="449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Заголовок 40">
            <a:extLst>
              <a:ext uri="{FF2B5EF4-FFF2-40B4-BE49-F238E27FC236}">
                <a16:creationId xmlns:a16="http://schemas.microsoft.com/office/drawing/2014/main" xmlns="" id="{1EB8A451-4D2E-3A0F-6015-CDA1232E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123857"/>
            <a:ext cx="10010775" cy="6914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Принцип приращения ценности научной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549500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gital Marketplace Images | Free Vectors, Stock Photos &amp; PSD">
            <a:extLst>
              <a:ext uri="{FF2B5EF4-FFF2-40B4-BE49-F238E27FC236}">
                <a16:creationId xmlns:a16="http://schemas.microsoft.com/office/drawing/2014/main" xmlns="" id="{80EAC4AE-0360-291B-6256-5F5480B8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945" y="4117980"/>
            <a:ext cx="3170868" cy="21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6BA4A2-B66C-2700-DB01-79BC6D40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4" y="25880"/>
            <a:ext cx="10868025" cy="8731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Ориентация на новое поколение продуктов рынка НИ</a:t>
            </a:r>
          </a:p>
        </p:txBody>
      </p:sp>
      <p:pic>
        <p:nvPicPr>
          <p:cNvPr id="6" name="Picture 6" descr="Machine Learning Icon in Two Color Design. Red and Black Style Elements  from Machine Learning Icons Collection. Creative Stock Vector -  Illustration of machine, black: 144659464">
            <a:extLst>
              <a:ext uri="{FF2B5EF4-FFF2-40B4-BE49-F238E27FC236}">
                <a16:creationId xmlns:a16="http://schemas.microsoft.com/office/drawing/2014/main" xmlns="" id="{CBC58113-DC7B-3DE7-4AC9-74BCFD385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9" t="27055" r="28080" b="37346"/>
          <a:stretch/>
        </p:blipFill>
        <p:spPr bwMode="auto">
          <a:xfrm rot="16200000">
            <a:off x="14810" y="1092076"/>
            <a:ext cx="688022" cy="5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chine Learning Icon in Two Color Design. Red and Black Style Elements  from Machine Learning Icons Collection. Creative Stock Vector -  Illustration of machine, black: 144659464">
            <a:extLst>
              <a:ext uri="{FF2B5EF4-FFF2-40B4-BE49-F238E27FC236}">
                <a16:creationId xmlns:a16="http://schemas.microsoft.com/office/drawing/2014/main" xmlns="" id="{99708119-5B5A-68EB-F0D3-0B4C3BB76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9" t="27055" r="28080" b="37346"/>
          <a:stretch/>
        </p:blipFill>
        <p:spPr bwMode="auto">
          <a:xfrm rot="16200000">
            <a:off x="59639" y="3688256"/>
            <a:ext cx="688022" cy="5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B56C8CE3-1A6B-DD9E-743D-29A3837EBA9A}"/>
              </a:ext>
            </a:extLst>
          </p:cNvPr>
          <p:cNvGrpSpPr/>
          <p:nvPr/>
        </p:nvGrpSpPr>
        <p:grpSpPr>
          <a:xfrm>
            <a:off x="3756023" y="1691320"/>
            <a:ext cx="1730378" cy="1710523"/>
            <a:chOff x="9099340" y="2045553"/>
            <a:chExt cx="2674400" cy="2667578"/>
          </a:xfrm>
        </p:grpSpPr>
        <p:pic>
          <p:nvPicPr>
            <p:cNvPr id="10" name="Picture 2" descr="Завод конвейер вектор линии значок, изолированных на белом фоне. плакаты на  стену • плакаты масштабируемой, рисунок, рисовать | myloview.ru">
              <a:extLst>
                <a:ext uri="{FF2B5EF4-FFF2-40B4-BE49-F238E27FC236}">
                  <a16:creationId xmlns:a16="http://schemas.microsoft.com/office/drawing/2014/main" xmlns="" id="{BB91F00A-F944-FC4F-B021-27C868F7D2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190" t="24280" r="9957" b="5156"/>
            <a:stretch/>
          </p:blipFill>
          <p:spPr bwMode="auto">
            <a:xfrm>
              <a:off x="9099340" y="3011431"/>
              <a:ext cx="2674400" cy="170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eta Writer Lithium-Ion Batteries 9783030167998">
              <a:extLst>
                <a:ext uri="{FF2B5EF4-FFF2-40B4-BE49-F238E27FC236}">
                  <a16:creationId xmlns:a16="http://schemas.microsoft.com/office/drawing/2014/main" xmlns="" id="{175E5720-638D-5E13-9517-B4082AA6C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9930" y="2045553"/>
              <a:ext cx="888530" cy="152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Beta Writer Lithium-Ion Batteries 9783030167998">
              <a:extLst>
                <a:ext uri="{FF2B5EF4-FFF2-40B4-BE49-F238E27FC236}">
                  <a16:creationId xmlns:a16="http://schemas.microsoft.com/office/drawing/2014/main" xmlns="" id="{55AD7DBF-C640-6F68-62E6-FA25B1AB9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2291" y="2389500"/>
              <a:ext cx="888530" cy="152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Beta Writer Lithium-Ion Batteries 9783030167998">
              <a:extLst>
                <a:ext uri="{FF2B5EF4-FFF2-40B4-BE49-F238E27FC236}">
                  <a16:creationId xmlns:a16="http://schemas.microsoft.com/office/drawing/2014/main" xmlns="" id="{1B944514-A4BC-F6FA-1E3D-0A7D783DC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4651" y="2709144"/>
              <a:ext cx="888530" cy="152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Beta Writer Lithium-Ion Batteries 9783030167998">
            <a:extLst>
              <a:ext uri="{FF2B5EF4-FFF2-40B4-BE49-F238E27FC236}">
                <a16:creationId xmlns:a16="http://schemas.microsoft.com/office/drawing/2014/main" xmlns="" id="{AC955616-5D4D-73F0-4AEA-410A64FF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9779" y="1779388"/>
            <a:ext cx="965528" cy="153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768EDC9F-93F9-D916-A970-7425CE7F19D7}"/>
              </a:ext>
            </a:extLst>
          </p:cNvPr>
          <p:cNvSpPr/>
          <p:nvPr/>
        </p:nvSpPr>
        <p:spPr>
          <a:xfrm>
            <a:off x="2656670" y="1912777"/>
            <a:ext cx="1035307" cy="80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2FE85DA-5079-159A-FCC4-A4D6992FE374}"/>
              </a:ext>
            </a:extLst>
          </p:cNvPr>
          <p:cNvSpPr txBox="1"/>
          <p:nvPr/>
        </p:nvSpPr>
        <p:spPr>
          <a:xfrm>
            <a:off x="613070" y="930862"/>
            <a:ext cx="5051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Сервис подготовки научных обзоров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 основе алгоритмов ИИ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3A06F8-DB1E-397C-9061-0A8118A3100E}"/>
              </a:ext>
            </a:extLst>
          </p:cNvPr>
          <p:cNvSpPr txBox="1"/>
          <p:nvPr/>
        </p:nvSpPr>
        <p:spPr>
          <a:xfrm>
            <a:off x="-26967" y="1780788"/>
            <a:ext cx="1614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/>
              <a:t>Первый обзор, </a:t>
            </a:r>
            <a:br>
              <a:rPr lang="ru-RU" sz="1600" dirty="0"/>
            </a:br>
            <a:r>
              <a:rPr lang="ru-RU" sz="1600" dirty="0"/>
              <a:t>написанный ИИ </a:t>
            </a:r>
            <a:br>
              <a:rPr lang="ru-RU" sz="1600" dirty="0"/>
            </a:br>
            <a:r>
              <a:rPr lang="ru-RU" sz="1600" dirty="0"/>
              <a:t>(2019, </a:t>
            </a:r>
            <a:r>
              <a:rPr lang="en-US" sz="1600" dirty="0"/>
              <a:t>Springer</a:t>
            </a:r>
            <a:r>
              <a:rPr lang="ru-RU" sz="1600" dirty="0"/>
              <a:t>)</a:t>
            </a:r>
          </a:p>
        </p:txBody>
      </p:sp>
      <p:pic>
        <p:nvPicPr>
          <p:cNvPr id="23" name="Рисунок 22" descr="Kostenlose Vektorgrafik: Männlich, Mann, Strichmännchen ...">
            <a:extLst>
              <a:ext uri="{FF2B5EF4-FFF2-40B4-BE49-F238E27FC236}">
                <a16:creationId xmlns:a16="http://schemas.microsoft.com/office/drawing/2014/main" xmlns="" id="{5A5B7414-752F-3201-81CB-44E75DD4E0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7118" y="2727251"/>
            <a:ext cx="288174" cy="541451"/>
          </a:xfrm>
          <a:prstGeom prst="rect">
            <a:avLst/>
          </a:prstGeom>
        </p:spPr>
      </p:pic>
      <p:pic>
        <p:nvPicPr>
          <p:cNvPr id="24" name="Picture 10" descr="Robot Icon | Free SVG / PNG, Premium Animated GIF / APNG Customizable Icons  · Loading.io">
            <a:extLst>
              <a:ext uri="{FF2B5EF4-FFF2-40B4-BE49-F238E27FC236}">
                <a16:creationId xmlns:a16="http://schemas.microsoft.com/office/drawing/2014/main" xmlns="" id="{52FE8867-1072-893C-F8E4-C12B1A4B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063" y="1839987"/>
            <a:ext cx="305619" cy="30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Robot Icon | Free SVG / PNG, Premium Animated GIF / APNG Customizable Icons  · Loading.io">
            <a:extLst>
              <a:ext uri="{FF2B5EF4-FFF2-40B4-BE49-F238E27FC236}">
                <a16:creationId xmlns:a16="http://schemas.microsoft.com/office/drawing/2014/main" xmlns="" id="{1DAE77B0-E9F8-9EF2-D7A9-E57D9ECD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5979" y="2757245"/>
            <a:ext cx="445660" cy="44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F367BC4-4884-C1C4-949F-E7494FA0A8B9}"/>
              </a:ext>
            </a:extLst>
          </p:cNvPr>
          <p:cNvSpPr txBox="1"/>
          <p:nvPr/>
        </p:nvSpPr>
        <p:spPr>
          <a:xfrm>
            <a:off x="2978564" y="27671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B969895D-46A0-676E-0FCF-1F75817108F7}"/>
              </a:ext>
            </a:extLst>
          </p:cNvPr>
          <p:cNvGrpSpPr/>
          <p:nvPr/>
        </p:nvGrpSpPr>
        <p:grpSpPr>
          <a:xfrm>
            <a:off x="479109" y="4253251"/>
            <a:ext cx="4133460" cy="2604749"/>
            <a:chOff x="3668339" y="4024493"/>
            <a:chExt cx="4133460" cy="2604749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56352A47-8C1E-8077-F062-05DFF96C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0"/>
            </a:blip>
            <a:stretch>
              <a:fillRect/>
            </a:stretch>
          </p:blipFill>
          <p:spPr>
            <a:xfrm rot="13967035">
              <a:off x="5442486" y="3921662"/>
              <a:ext cx="1171575" cy="1590675"/>
            </a:xfrm>
            <a:prstGeom prst="rect">
              <a:avLst/>
            </a:prstGeom>
          </p:spPr>
        </p:pic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xmlns="" id="{19E5E9A3-B6FE-5709-0708-95C9D5382DC1}"/>
                </a:ext>
              </a:extLst>
            </p:cNvPr>
            <p:cNvGrpSpPr/>
            <p:nvPr/>
          </p:nvGrpSpPr>
          <p:grpSpPr>
            <a:xfrm>
              <a:off x="3668339" y="4024493"/>
              <a:ext cx="4133460" cy="2604749"/>
              <a:chOff x="3668339" y="4024493"/>
              <a:chExt cx="4133460" cy="2604749"/>
            </a:xfrm>
          </p:grpSpPr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xmlns="" id="{CABDFF05-554C-EE69-0F9C-AE860DE2A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20590315" flipH="1">
                <a:off x="5185824" y="4842904"/>
                <a:ext cx="996986" cy="1590675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xmlns="" id="{B5055105-875A-B8AA-2F94-D3EFD5AEB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68339" y="4181822"/>
                <a:ext cx="1562137" cy="1562137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F98D9560-CED7-E004-4596-ADAB51AFCB9E}"/>
                  </a:ext>
                </a:extLst>
              </p:cNvPr>
              <p:cNvSpPr txBox="1"/>
              <p:nvPr/>
            </p:nvSpPr>
            <p:spPr>
              <a:xfrm>
                <a:off x="3777268" y="5606937"/>
                <a:ext cx="12314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accent2">
                        <a:lumMod val="75000"/>
                      </a:schemeClr>
                    </a:solidFill>
                  </a:rPr>
                  <a:t>Медицина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BE36C2FA-C5E1-0430-A370-8C0D4F9B4B8D}"/>
                  </a:ext>
                </a:extLst>
              </p:cNvPr>
              <p:cNvSpPr txBox="1"/>
              <p:nvPr/>
            </p:nvSpPr>
            <p:spPr>
              <a:xfrm>
                <a:off x="5397282" y="6259910"/>
                <a:ext cx="907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accent1"/>
                    </a:solidFill>
                  </a:rPr>
                  <a:t>Физика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F416F353-E55D-4626-F212-D0FE73BB7EBE}"/>
                  </a:ext>
                </a:extLst>
              </p:cNvPr>
              <p:cNvSpPr txBox="1"/>
              <p:nvPr/>
            </p:nvSpPr>
            <p:spPr>
              <a:xfrm>
                <a:off x="6698099" y="4024493"/>
                <a:ext cx="1103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accent6">
                        <a:lumMod val="75000"/>
                      </a:schemeClr>
                    </a:solidFill>
                  </a:rPr>
                  <a:t>Биология</a:t>
                </a:r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xmlns="" id="{0E273C65-21D5-40F5-A5D3-4FB932960578}"/>
                  </a:ext>
                </a:extLst>
              </p:cNvPr>
              <p:cNvSpPr/>
              <p:nvPr/>
            </p:nvSpPr>
            <p:spPr>
              <a:xfrm>
                <a:off x="5030439" y="4793992"/>
                <a:ext cx="295285" cy="28926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80680A2-3763-ABD1-4BAD-089E2F3E975F}"/>
              </a:ext>
            </a:extLst>
          </p:cNvPr>
          <p:cNvSpPr txBox="1"/>
          <p:nvPr/>
        </p:nvSpPr>
        <p:spPr>
          <a:xfrm>
            <a:off x="4009364" y="4912491"/>
            <a:ext cx="15053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Поиск по: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Объектам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Проблемам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Методам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Свойствам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Эффектам</a:t>
            </a:r>
          </a:p>
        </p:txBody>
      </p:sp>
      <p:pic>
        <p:nvPicPr>
          <p:cNvPr id="29" name="Picture 6" descr="Machine Learning Icon in Two Color Design. Red and Black Style Elements  from Machine Learning Icons Collection. Creative Stock Vector -  Illustration of machine, black: 144659464">
            <a:extLst>
              <a:ext uri="{FF2B5EF4-FFF2-40B4-BE49-F238E27FC236}">
                <a16:creationId xmlns:a16="http://schemas.microsoft.com/office/drawing/2014/main" xmlns="" id="{4FC17124-D30A-6A0F-DC21-7D2C7C6CD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9" t="27055" r="28080" b="37346"/>
          <a:stretch/>
        </p:blipFill>
        <p:spPr bwMode="auto">
          <a:xfrm rot="16200000">
            <a:off x="6485535" y="1078200"/>
            <a:ext cx="688022" cy="5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C7CA6E-0CDA-1CD7-E587-9FA2648D253B}"/>
              </a:ext>
            </a:extLst>
          </p:cNvPr>
          <p:cNvSpPr txBox="1"/>
          <p:nvPr/>
        </p:nvSpPr>
        <p:spPr>
          <a:xfrm>
            <a:off x="7223199" y="917934"/>
            <a:ext cx="4002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Навигатор для </a:t>
            </a:r>
            <a:br>
              <a:rPr lang="ru-RU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планирования исследований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0C534A-D356-7CF0-752E-2D1010A8068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80312" y="1862111"/>
            <a:ext cx="5029544" cy="1425401"/>
          </a:xfrm>
          <a:prstGeom prst="rect">
            <a:avLst/>
          </a:prstGeom>
        </p:spPr>
      </p:pic>
      <p:pic>
        <p:nvPicPr>
          <p:cNvPr id="117" name="Picture 6" descr="Machine Learning Icon in Two Color Design. Red and Black Style Elements  from Machine Learning Icons Collection. Creative Stock Vector -  Illustration of machine, black: 144659464">
            <a:extLst>
              <a:ext uri="{FF2B5EF4-FFF2-40B4-BE49-F238E27FC236}">
                <a16:creationId xmlns:a16="http://schemas.microsoft.com/office/drawing/2014/main" xmlns="" id="{7463EBF4-5E6F-CA8B-CD69-5996A3887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9" t="27055" r="28080" b="37346"/>
          <a:stretch/>
        </p:blipFill>
        <p:spPr bwMode="auto">
          <a:xfrm rot="16200000">
            <a:off x="6527771" y="3659266"/>
            <a:ext cx="688022" cy="5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D9A517FF-DED4-0FA4-5529-E9DCA219B841}"/>
              </a:ext>
            </a:extLst>
          </p:cNvPr>
          <p:cNvSpPr txBox="1"/>
          <p:nvPr/>
        </p:nvSpPr>
        <p:spPr>
          <a:xfrm>
            <a:off x="7361618" y="3499000"/>
            <a:ext cx="3170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Маркетплейс научных 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инфосервисов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46E7D0F-7DE8-4EC2-5F34-EE9267C7D6F4}"/>
              </a:ext>
            </a:extLst>
          </p:cNvPr>
          <p:cNvSpPr txBox="1"/>
          <p:nvPr/>
        </p:nvSpPr>
        <p:spPr>
          <a:xfrm>
            <a:off x="9397847" y="4639960"/>
            <a:ext cx="30161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>
              <a:buFont typeface="Arial" panose="020B0604020202020204" pitchFamily="34" charset="0"/>
              <a:buChar char="•"/>
            </a:pPr>
            <a:r>
              <a:rPr lang="ru-RU" dirty="0"/>
              <a:t>Информационный поиск </a:t>
            </a:r>
          </a:p>
          <a:p>
            <a:pPr indent="180000">
              <a:buFont typeface="Arial" panose="020B0604020202020204" pitchFamily="34" charset="0"/>
              <a:buChar char="•"/>
            </a:pPr>
            <a:r>
              <a:rPr lang="ru-RU" dirty="0"/>
              <a:t>Систематические обзоры</a:t>
            </a:r>
          </a:p>
          <a:p>
            <a:pPr indent="180000">
              <a:buFont typeface="Arial" panose="020B0604020202020204" pitchFamily="34" charset="0"/>
              <a:buChar char="•"/>
            </a:pPr>
            <a:r>
              <a:rPr lang="ru-RU" dirty="0"/>
              <a:t>Мета-анализы </a:t>
            </a:r>
          </a:p>
          <a:p>
            <a:pPr indent="180000">
              <a:buFont typeface="Arial" panose="020B0604020202020204" pitchFamily="34" charset="0"/>
              <a:buChar char="•"/>
            </a:pPr>
            <a:r>
              <a:rPr lang="ru-RU" dirty="0"/>
              <a:t>Патентный поиск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AD93E844-4DAD-E35F-C18A-BEC3591F4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8A89919-BDCC-FEF3-9F3E-687D77E4C17C}"/>
              </a:ext>
            </a:extLst>
          </p:cNvPr>
          <p:cNvSpPr txBox="1"/>
          <p:nvPr/>
        </p:nvSpPr>
        <p:spPr>
          <a:xfrm>
            <a:off x="752474" y="3486517"/>
            <a:ext cx="500072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Сервис поиска близких 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исследований в других дисциплинах</a:t>
            </a:r>
          </a:p>
        </p:txBody>
      </p:sp>
    </p:spTree>
    <p:extLst>
      <p:ext uri="{BB962C8B-B14F-4D97-AF65-F5344CB8AC3E}">
        <p14:creationId xmlns:p14="http://schemas.microsoft.com/office/powerpoint/2010/main" xmlns="" val="30966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972369-79A8-4CA8-B1AF-1DAB1B40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383" y="365125"/>
            <a:ext cx="4657825" cy="99203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Механизмы реализации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A24E29-070E-4637-B54E-CCA97C42B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038" y="1493687"/>
            <a:ext cx="7001176" cy="5364313"/>
          </a:xfrm>
        </p:spPr>
        <p:txBody>
          <a:bodyPr>
            <a:normAutofit/>
          </a:bodyPr>
          <a:lstStyle/>
          <a:p>
            <a:r>
              <a:rPr lang="ru-RU" sz="2400" dirty="0"/>
              <a:t>Стратегия развития национальной научно-информационной инфраструктуры</a:t>
            </a:r>
          </a:p>
          <a:p>
            <a:r>
              <a:rPr lang="ru-RU" sz="2400" dirty="0"/>
              <a:t>Консорциум по развитию национальной научно-информационной инфраструктуры</a:t>
            </a:r>
          </a:p>
          <a:p>
            <a:r>
              <a:rPr lang="ru-RU" sz="2400" dirty="0"/>
              <a:t>Восстановление функций систематизации научно-информационного пространства восстановить в существующих центрах научной информации</a:t>
            </a:r>
          </a:p>
          <a:p>
            <a:r>
              <a:rPr lang="ru-RU" sz="2400" dirty="0"/>
              <a:t>Определение центров предметных компетенций, </a:t>
            </a:r>
          </a:p>
          <a:p>
            <a:r>
              <a:rPr lang="ru-RU" sz="2400" dirty="0"/>
              <a:t>Целевые конкурсы Минобрнауки, РНФ, РФРИТ </a:t>
            </a:r>
          </a:p>
          <a:p>
            <a:r>
              <a:rPr lang="ru-RU" sz="2400" dirty="0"/>
              <a:t>Подготовка научных </a:t>
            </a:r>
            <a:r>
              <a:rPr lang="ru-RU" sz="2400" dirty="0" err="1"/>
              <a:t>инфодайверов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35FA3D7-77D1-18A1-C6FE-1134057F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9C8B1E-1710-3702-8665-6BF73B895DD4}"/>
              </a:ext>
            </a:extLst>
          </p:cNvPr>
          <p:cNvSpPr txBox="1"/>
          <p:nvPr/>
        </p:nvSpPr>
        <p:spPr>
          <a:xfrm>
            <a:off x="339559" y="1532022"/>
            <a:ext cx="49334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b="1" dirty="0"/>
              <a:t>Единые правила машиночитаемой НИ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b="1" dirty="0"/>
              <a:t>Безбарьерный доступ </a:t>
            </a:r>
            <a:br>
              <a:rPr lang="ru-RU" sz="2400" b="1" dirty="0"/>
            </a:br>
            <a:r>
              <a:rPr lang="ru-RU" sz="2400" b="1" dirty="0"/>
              <a:t>к массивам НИ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b="1" dirty="0"/>
              <a:t>Открытость рынка </a:t>
            </a:r>
            <a:br>
              <a:rPr lang="ru-RU" sz="2400" b="1" dirty="0"/>
            </a:br>
            <a:r>
              <a:rPr lang="ru-RU" sz="2400" b="1" dirty="0"/>
              <a:t>решений и ИТ разработок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Глобальная конкурентоспособность</a:t>
            </a:r>
            <a:endParaRPr lang="ru-RU" sz="2400" b="1" dirty="0"/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b="1" dirty="0"/>
              <a:t>Impact investing</a:t>
            </a:r>
            <a:endParaRPr lang="ru-RU" sz="2400"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5013A8E9-DC53-5C9D-D6F5-B2427A56AA6A}"/>
              </a:ext>
            </a:extLst>
          </p:cNvPr>
          <p:cNvSpPr txBox="1">
            <a:spLocks/>
          </p:cNvSpPr>
          <p:nvPr/>
        </p:nvSpPr>
        <p:spPr>
          <a:xfrm>
            <a:off x="-143709" y="405130"/>
            <a:ext cx="4657825" cy="992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Другие принципы: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A19F1D1-230E-7FE3-8BBC-EB616D5912AE}"/>
              </a:ext>
            </a:extLst>
          </p:cNvPr>
          <p:cNvCxnSpPr>
            <a:cxnSpLocks/>
          </p:cNvCxnSpPr>
          <p:nvPr/>
        </p:nvCxnSpPr>
        <p:spPr>
          <a:xfrm>
            <a:off x="5060749" y="57751"/>
            <a:ext cx="0" cy="674249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5201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B11A67C-7BFE-C9DF-DC75-B9A7ABCEF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4" y="2245360"/>
            <a:ext cx="11579860" cy="2133600"/>
          </a:xfrm>
        </p:spPr>
        <p:txBody>
          <a:bodyPr>
            <a:normAutofit/>
          </a:bodyPr>
          <a:lstStyle/>
          <a:p>
            <a:pPr indent="0"/>
            <a:endParaRPr lang="ru-RU" sz="4400" dirty="0"/>
          </a:p>
          <a:p>
            <a:pPr indent="0"/>
            <a:r>
              <a:rPr lang="ru-RU" sz="4400" dirty="0"/>
              <a:t>Н</a:t>
            </a:r>
            <a:r>
              <a:rPr lang="ru-RU" sz="4400" baseline="30000" dirty="0"/>
              <a:t>2</a:t>
            </a:r>
            <a:r>
              <a:rPr lang="ru-RU" sz="4400" dirty="0"/>
              <a:t>И</a:t>
            </a:r>
            <a:r>
              <a:rPr lang="ru-RU" sz="4400" baseline="30000" dirty="0"/>
              <a:t>2 </a:t>
            </a:r>
            <a:r>
              <a:rPr lang="ru-RU" sz="4400" dirty="0"/>
              <a:t>–  контуры управления</a:t>
            </a:r>
            <a:endParaRPr lang="ru-RU" sz="4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7C0E59-936A-D885-7898-F4863F9E12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97C138-A1E8-474E-9BFB-6AE1F2311DFD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023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Прямоугольник 1042">
            <a:extLst>
              <a:ext uri="{FF2B5EF4-FFF2-40B4-BE49-F238E27FC236}">
                <a16:creationId xmlns:a16="http://schemas.microsoft.com/office/drawing/2014/main" xmlns="" id="{37FAB482-840E-CB4A-C601-DB01B037C3C7}"/>
              </a:ext>
            </a:extLst>
          </p:cNvPr>
          <p:cNvSpPr/>
          <p:nvPr/>
        </p:nvSpPr>
        <p:spPr>
          <a:xfrm rot="16200000">
            <a:off x="-1532765" y="3979886"/>
            <a:ext cx="4530714" cy="384545"/>
          </a:xfrm>
          <a:prstGeom prst="rect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Консорциум управления Программой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721F52D-B4D5-3735-B6F3-CABD417CD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5161571"/>
              </p:ext>
            </p:extLst>
          </p:nvPr>
        </p:nvGraphicFramePr>
        <p:xfrm>
          <a:off x="1393455" y="1185725"/>
          <a:ext cx="9237204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2080">
                  <a:extLst>
                    <a:ext uri="{9D8B030D-6E8A-4147-A177-3AD203B41FA5}">
                      <a16:colId xmlns:a16="http://schemas.microsoft.com/office/drawing/2014/main" xmlns="" val="346273043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xmlns="" val="1646821387"/>
                    </a:ext>
                  </a:extLst>
                </a:gridCol>
                <a:gridCol w="2549093">
                  <a:extLst>
                    <a:ext uri="{9D8B030D-6E8A-4147-A177-3AD203B41FA5}">
                      <a16:colId xmlns:a16="http://schemas.microsoft.com/office/drawing/2014/main" xmlns="" val="1155001208"/>
                    </a:ext>
                  </a:extLst>
                </a:gridCol>
                <a:gridCol w="1443787">
                  <a:extLst>
                    <a:ext uri="{9D8B030D-6E8A-4147-A177-3AD203B41FA5}">
                      <a16:colId xmlns:a16="http://schemas.microsoft.com/office/drawing/2014/main" xmlns="" val="1405086279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xmlns="" val="370092191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xmlns="" val="3691145250"/>
                    </a:ext>
                  </a:extLst>
                </a:gridCol>
                <a:gridCol w="1060944">
                  <a:extLst>
                    <a:ext uri="{9D8B030D-6E8A-4147-A177-3AD203B41FA5}">
                      <a16:colId xmlns:a16="http://schemas.microsoft.com/office/drawing/2014/main" xmlns="" val="852654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ФОИВы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ФОНДЫ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Бизнес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90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Минцифры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Роспатент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Минобрнауки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РФФИ/РЦНИ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РНФ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РФРИТ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822814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78EC5C9-6891-1E8B-D98A-E4A503D935AB}"/>
              </a:ext>
            </a:extLst>
          </p:cNvPr>
          <p:cNvSpPr/>
          <p:nvPr/>
        </p:nvSpPr>
        <p:spPr>
          <a:xfrm>
            <a:off x="3830155" y="2762902"/>
            <a:ext cx="727968" cy="2840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РИЭПП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B8CD240-ECDE-7960-8FF7-C41FDF98EDE1}"/>
              </a:ext>
            </a:extLst>
          </p:cNvPr>
          <p:cNvSpPr/>
          <p:nvPr/>
        </p:nvSpPr>
        <p:spPr>
          <a:xfrm>
            <a:off x="4715732" y="2369183"/>
            <a:ext cx="838200" cy="2840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ВИНИТИ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4D4A7D7-B429-8A77-1980-571739560B05}"/>
              </a:ext>
            </a:extLst>
          </p:cNvPr>
          <p:cNvSpPr/>
          <p:nvPr/>
        </p:nvSpPr>
        <p:spPr>
          <a:xfrm>
            <a:off x="5693756" y="2369183"/>
            <a:ext cx="838200" cy="2840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ИНИОН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73E4579-FB5B-BB83-EC2D-CF4821AD6066}"/>
              </a:ext>
            </a:extLst>
          </p:cNvPr>
          <p:cNvSpPr/>
          <p:nvPr/>
        </p:nvSpPr>
        <p:spPr>
          <a:xfrm>
            <a:off x="2837904" y="2367028"/>
            <a:ext cx="838200" cy="2840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ФИПС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02B5A41-B760-ABA9-1818-2E0EAD20A759}"/>
              </a:ext>
            </a:extLst>
          </p:cNvPr>
          <p:cNvSpPr/>
          <p:nvPr/>
        </p:nvSpPr>
        <p:spPr>
          <a:xfrm>
            <a:off x="6716802" y="2790250"/>
            <a:ext cx="838200" cy="2840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НЭИКОН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F554788-316D-20AB-4323-C289C6C6C8A9}"/>
              </a:ext>
            </a:extLst>
          </p:cNvPr>
          <p:cNvSpPr/>
          <p:nvPr/>
        </p:nvSpPr>
        <p:spPr>
          <a:xfrm>
            <a:off x="6713383" y="2375095"/>
            <a:ext cx="838200" cy="2840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АНРИ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1D90D51-7479-751B-B424-5B8BB2DFA8C7}"/>
              </a:ext>
            </a:extLst>
          </p:cNvPr>
          <p:cNvSpPr/>
          <p:nvPr/>
        </p:nvSpPr>
        <p:spPr>
          <a:xfrm>
            <a:off x="7815119" y="2491810"/>
            <a:ext cx="838200" cy="4158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Открытая наука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658647F0-474B-5761-2931-65D3173A59A9}"/>
              </a:ext>
            </a:extLst>
          </p:cNvPr>
          <p:cNvGrpSpPr/>
          <p:nvPr/>
        </p:nvGrpSpPr>
        <p:grpSpPr>
          <a:xfrm>
            <a:off x="4744722" y="2727772"/>
            <a:ext cx="1816076" cy="402536"/>
            <a:chOff x="777240" y="3378131"/>
            <a:chExt cx="1816076" cy="402536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EF4185AF-1BB9-F08D-3078-FC0F94E5492B}"/>
                </a:ext>
              </a:extLst>
            </p:cNvPr>
            <p:cNvSpPr/>
            <p:nvPr/>
          </p:nvSpPr>
          <p:spPr>
            <a:xfrm>
              <a:off x="899160" y="3378131"/>
              <a:ext cx="1694156" cy="28408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Научные библиотеки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1ED5AEE4-0890-8788-721C-FC7EE54D9694}"/>
                </a:ext>
              </a:extLst>
            </p:cNvPr>
            <p:cNvSpPr/>
            <p:nvPr/>
          </p:nvSpPr>
          <p:spPr>
            <a:xfrm>
              <a:off x="838200" y="3437356"/>
              <a:ext cx="1694156" cy="28408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Научные библиотеки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EE398001-DF9F-DA45-D679-E5090EC429BA}"/>
                </a:ext>
              </a:extLst>
            </p:cNvPr>
            <p:cNvSpPr/>
            <p:nvPr/>
          </p:nvSpPr>
          <p:spPr>
            <a:xfrm>
              <a:off x="777240" y="3496581"/>
              <a:ext cx="1694156" cy="28408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/>
                <a:t>Научные библиотеки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D61BB14C-C463-E666-1F10-6265D26D3608}"/>
              </a:ext>
            </a:extLst>
          </p:cNvPr>
          <p:cNvGrpSpPr/>
          <p:nvPr/>
        </p:nvGrpSpPr>
        <p:grpSpPr>
          <a:xfrm>
            <a:off x="9301440" y="2726157"/>
            <a:ext cx="1245797" cy="295344"/>
            <a:chOff x="8146483" y="3714782"/>
            <a:chExt cx="1245797" cy="379218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C1E90A68-A354-A94F-AE5A-51A1F25D417B}"/>
                </a:ext>
              </a:extLst>
            </p:cNvPr>
            <p:cNvSpPr/>
            <p:nvPr/>
          </p:nvSpPr>
          <p:spPr>
            <a:xfrm>
              <a:off x="8252460" y="3714782"/>
              <a:ext cx="1139820" cy="28408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IT-</a:t>
              </a:r>
              <a:r>
                <a:rPr lang="ru-RU" sz="1400" dirty="0"/>
                <a:t>компании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C2BC93E6-2450-777E-F595-88784372FB5C}"/>
                </a:ext>
              </a:extLst>
            </p:cNvPr>
            <p:cNvSpPr/>
            <p:nvPr/>
          </p:nvSpPr>
          <p:spPr>
            <a:xfrm>
              <a:off x="8203560" y="3762348"/>
              <a:ext cx="1139820" cy="28408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IT-</a:t>
              </a:r>
              <a:r>
                <a:rPr lang="ru-RU" sz="1400" dirty="0"/>
                <a:t>компании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D2C7F00D-A575-44A5-3FC3-F067B5372CCB}"/>
                </a:ext>
              </a:extLst>
            </p:cNvPr>
            <p:cNvSpPr/>
            <p:nvPr/>
          </p:nvSpPr>
          <p:spPr>
            <a:xfrm>
              <a:off x="8146483" y="3809914"/>
              <a:ext cx="1139820" cy="28408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IT-</a:t>
              </a:r>
              <a:r>
                <a:rPr lang="ru-RU" sz="1400" dirty="0"/>
                <a:t>компании</a:t>
              </a:r>
            </a:p>
          </p:txBody>
        </p:sp>
      </p:grpSp>
      <p:sp>
        <p:nvSpPr>
          <p:cNvPr id="49" name="Стрелка: вправо 48">
            <a:extLst>
              <a:ext uri="{FF2B5EF4-FFF2-40B4-BE49-F238E27FC236}">
                <a16:creationId xmlns:a16="http://schemas.microsoft.com/office/drawing/2014/main" xmlns="" id="{4225D706-E38F-98D1-822A-B68075314F22}"/>
              </a:ext>
            </a:extLst>
          </p:cNvPr>
          <p:cNvSpPr/>
          <p:nvPr/>
        </p:nvSpPr>
        <p:spPr>
          <a:xfrm rot="5400000">
            <a:off x="2567595" y="2018008"/>
            <a:ext cx="381000" cy="2469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63BA32C-4994-19A8-E995-C626DCD088EF}"/>
              </a:ext>
            </a:extLst>
          </p:cNvPr>
          <p:cNvSpPr txBox="1"/>
          <p:nvPr/>
        </p:nvSpPr>
        <p:spPr>
          <a:xfrm>
            <a:off x="5344933" y="1953886"/>
            <a:ext cx="1130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Гос. задание</a:t>
            </a:r>
          </a:p>
        </p:txBody>
      </p:sp>
      <p:sp>
        <p:nvSpPr>
          <p:cNvPr id="52" name="Стрелка: вправо 51">
            <a:extLst>
              <a:ext uri="{FF2B5EF4-FFF2-40B4-BE49-F238E27FC236}">
                <a16:creationId xmlns:a16="http://schemas.microsoft.com/office/drawing/2014/main" xmlns="" id="{818613D0-932D-6731-A372-9DE239283085}"/>
              </a:ext>
            </a:extLst>
          </p:cNvPr>
          <p:cNvSpPr/>
          <p:nvPr/>
        </p:nvSpPr>
        <p:spPr>
          <a:xfrm rot="5400000">
            <a:off x="5051089" y="2020905"/>
            <a:ext cx="381000" cy="2469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FEFD4115-6E7B-55DB-6F5B-90A7FB5750D1}"/>
              </a:ext>
            </a:extLst>
          </p:cNvPr>
          <p:cNvSpPr txBox="1"/>
          <p:nvPr/>
        </p:nvSpPr>
        <p:spPr>
          <a:xfrm>
            <a:off x="2890693" y="1946655"/>
            <a:ext cx="1626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Целевые субсидии</a:t>
            </a:r>
          </a:p>
        </p:txBody>
      </p:sp>
      <p:sp>
        <p:nvSpPr>
          <p:cNvPr id="56" name="Стрелка: вправо 55">
            <a:extLst>
              <a:ext uri="{FF2B5EF4-FFF2-40B4-BE49-F238E27FC236}">
                <a16:creationId xmlns:a16="http://schemas.microsoft.com/office/drawing/2014/main" xmlns="" id="{78A24F24-BEE0-7508-4D70-FC352F11BD09}"/>
              </a:ext>
            </a:extLst>
          </p:cNvPr>
          <p:cNvSpPr/>
          <p:nvPr/>
        </p:nvSpPr>
        <p:spPr>
          <a:xfrm rot="5400000">
            <a:off x="7819780" y="2007015"/>
            <a:ext cx="381000" cy="2469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182E098-284C-AE89-D5E7-34C77A1BF6DF}"/>
              </a:ext>
            </a:extLst>
          </p:cNvPr>
          <p:cNvSpPr txBox="1"/>
          <p:nvPr/>
        </p:nvSpPr>
        <p:spPr>
          <a:xfrm>
            <a:off x="7190681" y="1953887"/>
            <a:ext cx="715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Гранты</a:t>
            </a:r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xmlns="" id="{45469619-5C75-2FFD-FDA9-0AEF746DF274}"/>
              </a:ext>
            </a:extLst>
          </p:cNvPr>
          <p:cNvSpPr/>
          <p:nvPr/>
        </p:nvSpPr>
        <p:spPr>
          <a:xfrm rot="5400000">
            <a:off x="9939332" y="2006343"/>
            <a:ext cx="381000" cy="2469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3F8A361-57FC-1F21-F18F-F66E3E5EEED1}"/>
              </a:ext>
            </a:extLst>
          </p:cNvPr>
          <p:cNvSpPr txBox="1"/>
          <p:nvPr/>
        </p:nvSpPr>
        <p:spPr>
          <a:xfrm>
            <a:off x="8923102" y="1953886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Инвестиции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64A6613C-CEBD-6734-9375-86AB6A873454}"/>
              </a:ext>
            </a:extLst>
          </p:cNvPr>
          <p:cNvSpPr/>
          <p:nvPr/>
        </p:nvSpPr>
        <p:spPr>
          <a:xfrm>
            <a:off x="2384055" y="2282272"/>
            <a:ext cx="8243804" cy="99329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A9195C6-DB72-9DB9-B07A-16E6EE99DB7A}"/>
              </a:ext>
            </a:extLst>
          </p:cNvPr>
          <p:cNvSpPr txBox="1"/>
          <p:nvPr/>
        </p:nvSpPr>
        <p:spPr>
          <a:xfrm>
            <a:off x="10726331" y="2438128"/>
            <a:ext cx="139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Ключевые участники</a:t>
            </a:r>
          </a:p>
        </p:txBody>
      </p:sp>
      <p:graphicFrame>
        <p:nvGraphicFramePr>
          <p:cNvPr id="67" name="Таблица 67">
            <a:extLst>
              <a:ext uri="{FF2B5EF4-FFF2-40B4-BE49-F238E27FC236}">
                <a16:creationId xmlns:a16="http://schemas.microsoft.com/office/drawing/2014/main" xmlns="" id="{A6967DF0-A1F6-3C23-2E1C-34F75E9F3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4205077"/>
              </p:ext>
            </p:extLst>
          </p:nvPr>
        </p:nvGraphicFramePr>
        <p:xfrm>
          <a:off x="5411181" y="4917078"/>
          <a:ext cx="2458824" cy="1469064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819608">
                  <a:extLst>
                    <a:ext uri="{9D8B030D-6E8A-4147-A177-3AD203B41FA5}">
                      <a16:colId xmlns:a16="http://schemas.microsoft.com/office/drawing/2014/main" xmlns="" val="2829443239"/>
                    </a:ext>
                  </a:extLst>
                </a:gridCol>
                <a:gridCol w="853698">
                  <a:extLst>
                    <a:ext uri="{9D8B030D-6E8A-4147-A177-3AD203B41FA5}">
                      <a16:colId xmlns:a16="http://schemas.microsoft.com/office/drawing/2014/main" xmlns="" val="1456412947"/>
                    </a:ext>
                  </a:extLst>
                </a:gridCol>
                <a:gridCol w="785518">
                  <a:extLst>
                    <a:ext uri="{9D8B030D-6E8A-4147-A177-3AD203B41FA5}">
                      <a16:colId xmlns:a16="http://schemas.microsoft.com/office/drawing/2014/main" xmlns="" val="3905465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Открытые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Платные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5263106"/>
                  </a:ext>
                </a:extLst>
              </a:tr>
              <a:tr h="356544">
                <a:tc>
                  <a:txBody>
                    <a:bodyPr/>
                    <a:lstStyle/>
                    <a:p>
                      <a:r>
                        <a:rPr lang="ru-RU" sz="1200" dirty="0"/>
                        <a:t>Ресурсы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********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*******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043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11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Курсы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3296214"/>
                  </a:ext>
                </a:extLst>
              </a:tr>
            </a:tbl>
          </a:graphicData>
        </a:graphic>
      </p:graphicFrame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81694042-2D16-BBBD-41F7-E76DE8BE20CA}"/>
              </a:ext>
            </a:extLst>
          </p:cNvPr>
          <p:cNvSpPr/>
          <p:nvPr/>
        </p:nvSpPr>
        <p:spPr>
          <a:xfrm>
            <a:off x="5587365" y="3355170"/>
            <a:ext cx="3167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Национальная научно-</a:t>
            </a:r>
            <a:br>
              <a:rPr lang="ru-RU" sz="1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1600" dirty="0">
                <a:ln w="0"/>
                <a:solidFill>
                  <a:schemeClr val="accent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информационная инфраструктура</a:t>
            </a:r>
          </a:p>
        </p:txBody>
      </p:sp>
      <p:pic>
        <p:nvPicPr>
          <p:cNvPr id="82" name="Picture 12" descr="Database Architecture Icon. Simple Element From Data Organization Collection.  Filled Database Architecture Icon For Templates, Infographics And More.  Royalty Free Cliparts, Vectors, And Stock Illustration. Image 140045397.">
            <a:extLst>
              <a:ext uri="{FF2B5EF4-FFF2-40B4-BE49-F238E27FC236}">
                <a16:creationId xmlns:a16="http://schemas.microsoft.com/office/drawing/2014/main" xmlns="" id="{D4B514FF-BE38-754D-ADC3-D11F8295C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48" t="24052" r="26914" b="36958"/>
          <a:stretch/>
        </p:blipFill>
        <p:spPr bwMode="auto">
          <a:xfrm>
            <a:off x="8086833" y="5324481"/>
            <a:ext cx="333924" cy="2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asy For Anyone To Use - Video Conferencing Icon Png Transparent PNG -  750x750 - Free Download on NicePNG">
            <a:extLst>
              <a:ext uri="{FF2B5EF4-FFF2-40B4-BE49-F238E27FC236}">
                <a16:creationId xmlns:a16="http://schemas.microsoft.com/office/drawing/2014/main" xmlns="" id="{826A0AC2-551D-7279-E92F-208ED5B5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encilSketch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2757" y="6096675"/>
            <a:ext cx="430786" cy="2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авая фигурная скобка 83">
            <a:extLst>
              <a:ext uri="{FF2B5EF4-FFF2-40B4-BE49-F238E27FC236}">
                <a16:creationId xmlns:a16="http://schemas.microsoft.com/office/drawing/2014/main" xmlns="" id="{1EE7AE4E-6E32-A4F1-BE14-D5AD99D6B049}"/>
              </a:ext>
            </a:extLst>
          </p:cNvPr>
          <p:cNvSpPr/>
          <p:nvPr/>
        </p:nvSpPr>
        <p:spPr>
          <a:xfrm>
            <a:off x="8570084" y="5290640"/>
            <a:ext cx="305292" cy="114687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D2BC851-4E51-C835-C955-E96EF7B67FDB}"/>
              </a:ext>
            </a:extLst>
          </p:cNvPr>
          <p:cNvSpPr txBox="1"/>
          <p:nvPr/>
        </p:nvSpPr>
        <p:spPr>
          <a:xfrm>
            <a:off x="9068190" y="5614443"/>
            <a:ext cx="1349024" cy="523220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Рынок научной</a:t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информации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2303A26-DD72-14DD-F0E7-D06A47E11B81}"/>
              </a:ext>
            </a:extLst>
          </p:cNvPr>
          <p:cNvSpPr/>
          <p:nvPr/>
        </p:nvSpPr>
        <p:spPr>
          <a:xfrm>
            <a:off x="2561220" y="4786302"/>
            <a:ext cx="1694156" cy="28408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Научные организации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D8CFBA8-BDA2-F24F-F466-B227D1ACD219}"/>
              </a:ext>
            </a:extLst>
          </p:cNvPr>
          <p:cNvSpPr/>
          <p:nvPr/>
        </p:nvSpPr>
        <p:spPr>
          <a:xfrm>
            <a:off x="2576906" y="5190672"/>
            <a:ext cx="1694156" cy="28408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Университеты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2BB2609-FEEA-BA5F-3C66-FA24C36C75AD}"/>
              </a:ext>
            </a:extLst>
          </p:cNvPr>
          <p:cNvSpPr/>
          <p:nvPr/>
        </p:nvSpPr>
        <p:spPr>
          <a:xfrm>
            <a:off x="2552342" y="5595041"/>
            <a:ext cx="1694156" cy="28408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Издатели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80EACD72-8191-DE26-7D1B-E766BC2DBEC7}"/>
              </a:ext>
            </a:extLst>
          </p:cNvPr>
          <p:cNvSpPr/>
          <p:nvPr/>
        </p:nvSpPr>
        <p:spPr>
          <a:xfrm>
            <a:off x="2389013" y="4504323"/>
            <a:ext cx="2049594" cy="228105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8BA06AB9-318C-69C7-3908-D129EB96D107}"/>
              </a:ext>
            </a:extLst>
          </p:cNvPr>
          <p:cNvSpPr/>
          <p:nvPr/>
        </p:nvSpPr>
        <p:spPr>
          <a:xfrm>
            <a:off x="2560283" y="5986645"/>
            <a:ext cx="1694156" cy="28408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Госкорпорации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814B63F-C15F-A978-BCD3-196C33E0868A}"/>
              </a:ext>
            </a:extLst>
          </p:cNvPr>
          <p:cNvSpPr txBox="1"/>
          <p:nvPr/>
        </p:nvSpPr>
        <p:spPr>
          <a:xfrm>
            <a:off x="2696635" y="4470534"/>
            <a:ext cx="14652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Поставщики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9CA78B22-FC50-2738-7958-78B8C45BE76B}"/>
              </a:ext>
            </a:extLst>
          </p:cNvPr>
          <p:cNvSpPr/>
          <p:nvPr/>
        </p:nvSpPr>
        <p:spPr>
          <a:xfrm>
            <a:off x="2552342" y="6406575"/>
            <a:ext cx="1694156" cy="28408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Бизнес</a:t>
            </a:r>
          </a:p>
        </p:txBody>
      </p:sp>
      <p:sp>
        <p:nvSpPr>
          <p:cNvPr id="101" name="Стрелка: вправо 100">
            <a:extLst>
              <a:ext uri="{FF2B5EF4-FFF2-40B4-BE49-F238E27FC236}">
                <a16:creationId xmlns:a16="http://schemas.microsoft.com/office/drawing/2014/main" xmlns="" id="{A02163D9-6969-82F0-5FF6-A6F5C2D00C03}"/>
              </a:ext>
            </a:extLst>
          </p:cNvPr>
          <p:cNvSpPr/>
          <p:nvPr/>
        </p:nvSpPr>
        <p:spPr>
          <a:xfrm>
            <a:off x="4459609" y="5495662"/>
            <a:ext cx="751584" cy="2617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A91AADE1-82E0-7F66-4FDD-DD4AB906630C}"/>
              </a:ext>
            </a:extLst>
          </p:cNvPr>
          <p:cNvSpPr/>
          <p:nvPr/>
        </p:nvSpPr>
        <p:spPr>
          <a:xfrm>
            <a:off x="4833589" y="3405660"/>
            <a:ext cx="5808104" cy="308478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9FCF36DF-DE8B-FBB7-7A5A-737C6453E2F6}"/>
              </a:ext>
            </a:extLst>
          </p:cNvPr>
          <p:cNvSpPr/>
          <p:nvPr/>
        </p:nvSpPr>
        <p:spPr>
          <a:xfrm>
            <a:off x="5397256" y="4006989"/>
            <a:ext cx="861983" cy="3147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Стратегии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1B129EF3-3811-1240-9282-826B902AFD22}"/>
              </a:ext>
            </a:extLst>
          </p:cNvPr>
          <p:cNvSpPr/>
          <p:nvPr/>
        </p:nvSpPr>
        <p:spPr>
          <a:xfrm>
            <a:off x="7722072" y="4412791"/>
            <a:ext cx="1170121" cy="3147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Рекомендации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1182AFE4-BD1A-905B-7A27-E71A72A3983F}"/>
              </a:ext>
            </a:extLst>
          </p:cNvPr>
          <p:cNvSpPr/>
          <p:nvPr/>
        </p:nvSpPr>
        <p:spPr>
          <a:xfrm>
            <a:off x="6523385" y="4009188"/>
            <a:ext cx="974888" cy="3147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Программы развития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EAF12890-CBFB-58D7-30DF-DC156A653838}"/>
              </a:ext>
            </a:extLst>
          </p:cNvPr>
          <p:cNvSpPr/>
          <p:nvPr/>
        </p:nvSpPr>
        <p:spPr>
          <a:xfrm>
            <a:off x="7726859" y="4006989"/>
            <a:ext cx="1165333" cy="3147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Регламенты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851A41E1-C352-2710-51C1-86093E55097A}"/>
              </a:ext>
            </a:extLst>
          </p:cNvPr>
          <p:cNvSpPr/>
          <p:nvPr/>
        </p:nvSpPr>
        <p:spPr>
          <a:xfrm>
            <a:off x="6529409" y="4415473"/>
            <a:ext cx="968864" cy="3147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Сервисы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0447DFFF-4C35-8B2F-0D9A-98638BCD6AA7}"/>
              </a:ext>
            </a:extLst>
          </p:cNvPr>
          <p:cNvSpPr/>
          <p:nvPr/>
        </p:nvSpPr>
        <p:spPr>
          <a:xfrm>
            <a:off x="5396535" y="4422348"/>
            <a:ext cx="861983" cy="3147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Системы</a:t>
            </a:r>
          </a:p>
        </p:txBody>
      </p:sp>
      <p:sp>
        <p:nvSpPr>
          <p:cNvPr id="124" name="Стрелка: изогнутая вверх 123">
            <a:extLst>
              <a:ext uri="{FF2B5EF4-FFF2-40B4-BE49-F238E27FC236}">
                <a16:creationId xmlns:a16="http://schemas.microsoft.com/office/drawing/2014/main" xmlns="" id="{E9CC1CC6-950A-3957-8B07-B204A331296C}"/>
              </a:ext>
            </a:extLst>
          </p:cNvPr>
          <p:cNvSpPr/>
          <p:nvPr/>
        </p:nvSpPr>
        <p:spPr>
          <a:xfrm rot="16200000" flipH="1">
            <a:off x="6955701" y="3958936"/>
            <a:ext cx="627569" cy="5067002"/>
          </a:xfrm>
          <a:prstGeom prst="bentUpArrow">
            <a:avLst>
              <a:gd name="adj1" fmla="val 23401"/>
              <a:gd name="adj2" fmla="val 25000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25" name="Прямая со стрелкой 1024">
            <a:extLst>
              <a:ext uri="{FF2B5EF4-FFF2-40B4-BE49-F238E27FC236}">
                <a16:creationId xmlns:a16="http://schemas.microsoft.com/office/drawing/2014/main" xmlns="" id="{C93C47DA-B286-046C-4F2B-427AC111FA77}"/>
              </a:ext>
            </a:extLst>
          </p:cNvPr>
          <p:cNvCxnSpPr>
            <a:cxnSpLocks/>
          </p:cNvCxnSpPr>
          <p:nvPr/>
        </p:nvCxnSpPr>
        <p:spPr>
          <a:xfrm>
            <a:off x="910559" y="2188314"/>
            <a:ext cx="1471860" cy="632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xmlns="" id="{6A726373-9F9B-F355-6F18-5711486AEF40}"/>
              </a:ext>
            </a:extLst>
          </p:cNvPr>
          <p:cNvSpPr txBox="1"/>
          <p:nvPr/>
        </p:nvSpPr>
        <p:spPr>
          <a:xfrm>
            <a:off x="976625" y="1893648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планирование</a:t>
            </a:r>
          </a:p>
        </p:txBody>
      </p:sp>
      <p:cxnSp>
        <p:nvCxnSpPr>
          <p:cNvPr id="1029" name="Прямая со стрелкой 1028">
            <a:extLst>
              <a:ext uri="{FF2B5EF4-FFF2-40B4-BE49-F238E27FC236}">
                <a16:creationId xmlns:a16="http://schemas.microsoft.com/office/drawing/2014/main" xmlns="" id="{DE74BBC2-07EF-2C64-AB3C-0B4688396548}"/>
              </a:ext>
            </a:extLst>
          </p:cNvPr>
          <p:cNvCxnSpPr>
            <a:cxnSpLocks/>
          </p:cNvCxnSpPr>
          <p:nvPr/>
        </p:nvCxnSpPr>
        <p:spPr>
          <a:xfrm flipV="1">
            <a:off x="910559" y="2690633"/>
            <a:ext cx="1471860" cy="1904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34" name="TextBox 1033">
            <a:extLst>
              <a:ext uri="{FF2B5EF4-FFF2-40B4-BE49-F238E27FC236}">
                <a16:creationId xmlns:a16="http://schemas.microsoft.com/office/drawing/2014/main" xmlns="" id="{AC4E0179-A9E7-569E-CB5E-68600A7E853D}"/>
              </a:ext>
            </a:extLst>
          </p:cNvPr>
          <p:cNvSpPr txBox="1"/>
          <p:nvPr/>
        </p:nvSpPr>
        <p:spPr>
          <a:xfrm>
            <a:off x="963536" y="2408711"/>
            <a:ext cx="1346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координация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xmlns="" id="{DE0A5448-C49A-2CCF-C8EE-4439074F19DF}"/>
              </a:ext>
            </a:extLst>
          </p:cNvPr>
          <p:cNvSpPr txBox="1"/>
          <p:nvPr/>
        </p:nvSpPr>
        <p:spPr>
          <a:xfrm>
            <a:off x="928630" y="5400105"/>
            <a:ext cx="148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xmlns="" id="{EE85DB1A-42CF-A4BC-C352-3001C454B4C7}"/>
              </a:ext>
            </a:extLst>
          </p:cNvPr>
          <p:cNvSpPr txBox="1"/>
          <p:nvPr/>
        </p:nvSpPr>
        <p:spPr>
          <a:xfrm>
            <a:off x="928947" y="5834544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распространение</a:t>
            </a:r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xmlns="" id="{7CA1DCAD-0BBB-CCB4-336B-205D27B1A5E2}"/>
              </a:ext>
            </a:extLst>
          </p:cNvPr>
          <p:cNvSpPr txBox="1"/>
          <p:nvPr/>
        </p:nvSpPr>
        <p:spPr>
          <a:xfrm>
            <a:off x="928756" y="4926914"/>
            <a:ext cx="1500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регулирование</a:t>
            </a:r>
          </a:p>
        </p:txBody>
      </p:sp>
      <p:sp>
        <p:nvSpPr>
          <p:cNvPr id="1051" name="Стрелка: вправо 1050">
            <a:extLst>
              <a:ext uri="{FF2B5EF4-FFF2-40B4-BE49-F238E27FC236}">
                <a16:creationId xmlns:a16="http://schemas.microsoft.com/office/drawing/2014/main" xmlns="" id="{1966A118-02DF-7ED5-7B4F-0175CEDC73DF}"/>
              </a:ext>
            </a:extLst>
          </p:cNvPr>
          <p:cNvSpPr/>
          <p:nvPr/>
        </p:nvSpPr>
        <p:spPr>
          <a:xfrm rot="16200000">
            <a:off x="8607338" y="4260900"/>
            <a:ext cx="2251585" cy="2809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D643CC2D-EEE5-C927-D0A9-8134CB41746B}"/>
              </a:ext>
            </a:extLst>
          </p:cNvPr>
          <p:cNvSpPr/>
          <p:nvPr/>
        </p:nvSpPr>
        <p:spPr>
          <a:xfrm>
            <a:off x="9301440" y="2363954"/>
            <a:ext cx="1241824" cy="2840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РИНЦ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DCCE452E-33FC-FC77-529E-D53CF57697D0}"/>
              </a:ext>
            </a:extLst>
          </p:cNvPr>
          <p:cNvSpPr/>
          <p:nvPr/>
        </p:nvSpPr>
        <p:spPr>
          <a:xfrm>
            <a:off x="3831934" y="2369183"/>
            <a:ext cx="727968" cy="2840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ЦИТиС</a:t>
            </a:r>
            <a:endParaRPr lang="ru-RU" sz="1400" dirty="0"/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xmlns="" id="{29F82AA8-4A4A-184C-2ADF-59F4A0D2455C}"/>
              </a:ext>
            </a:extLst>
          </p:cNvPr>
          <p:cNvCxnSpPr>
            <a:cxnSpLocks/>
          </p:cNvCxnSpPr>
          <p:nvPr/>
        </p:nvCxnSpPr>
        <p:spPr>
          <a:xfrm flipV="1">
            <a:off x="902793" y="5246946"/>
            <a:ext cx="1471860" cy="1904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xmlns="" id="{FA099BC6-A4A6-60BE-875C-EF1C98A464C1}"/>
              </a:ext>
            </a:extLst>
          </p:cNvPr>
          <p:cNvCxnSpPr>
            <a:cxnSpLocks/>
          </p:cNvCxnSpPr>
          <p:nvPr/>
        </p:nvCxnSpPr>
        <p:spPr>
          <a:xfrm flipV="1">
            <a:off x="892685" y="5684693"/>
            <a:ext cx="1471860" cy="1904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xmlns="" id="{ACD359E4-71B8-E0C9-E9A2-3E4CE076C1DF}"/>
              </a:ext>
            </a:extLst>
          </p:cNvPr>
          <p:cNvCxnSpPr>
            <a:cxnSpLocks/>
          </p:cNvCxnSpPr>
          <p:nvPr/>
        </p:nvCxnSpPr>
        <p:spPr>
          <a:xfrm flipV="1">
            <a:off x="910559" y="6107705"/>
            <a:ext cx="1471860" cy="1904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1CEA92A7-C60D-6047-5E42-444F1CEEF61C}"/>
              </a:ext>
            </a:extLst>
          </p:cNvPr>
          <p:cNvSpPr txBox="1"/>
          <p:nvPr/>
        </p:nvSpPr>
        <p:spPr>
          <a:xfrm>
            <a:off x="10649931" y="1294955"/>
            <a:ext cx="160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Источники 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финансирования</a:t>
            </a:r>
          </a:p>
        </p:txBody>
      </p:sp>
      <p:sp>
        <p:nvSpPr>
          <p:cNvPr id="93" name="Стрелка: вправо 92">
            <a:extLst>
              <a:ext uri="{FF2B5EF4-FFF2-40B4-BE49-F238E27FC236}">
                <a16:creationId xmlns:a16="http://schemas.microsoft.com/office/drawing/2014/main" xmlns="" id="{5B4F9ECF-7C2B-6219-D7B6-6A9AF9342F2A}"/>
              </a:ext>
            </a:extLst>
          </p:cNvPr>
          <p:cNvSpPr/>
          <p:nvPr/>
        </p:nvSpPr>
        <p:spPr>
          <a:xfrm rot="5400000">
            <a:off x="8655239" y="3455015"/>
            <a:ext cx="567730" cy="24463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A54F3E82-F49A-6CAA-E719-358E79DAB8E4}"/>
              </a:ext>
            </a:extLst>
          </p:cNvPr>
          <p:cNvSpPr txBox="1"/>
          <p:nvPr/>
        </p:nvSpPr>
        <p:spPr>
          <a:xfrm>
            <a:off x="945390" y="3674020"/>
            <a:ext cx="3709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инфраструктурные и продуктовые решения</a:t>
            </a: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D43093D8-B597-F632-840D-920ABFA15221}"/>
              </a:ext>
            </a:extLst>
          </p:cNvPr>
          <p:cNvCxnSpPr>
            <a:cxnSpLocks/>
          </p:cNvCxnSpPr>
          <p:nvPr/>
        </p:nvCxnSpPr>
        <p:spPr>
          <a:xfrm flipV="1">
            <a:off x="906066" y="3980590"/>
            <a:ext cx="4305126" cy="19040"/>
          </a:xfrm>
          <a:prstGeom prst="straightConnector1">
            <a:avLst/>
          </a:prstGeom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92FCFF82-D9D9-07C1-4006-129DF8759176}"/>
              </a:ext>
            </a:extLst>
          </p:cNvPr>
          <p:cNvCxnSpPr>
            <a:cxnSpLocks/>
          </p:cNvCxnSpPr>
          <p:nvPr/>
        </p:nvCxnSpPr>
        <p:spPr>
          <a:xfrm>
            <a:off x="5408723" y="3275569"/>
            <a:ext cx="0" cy="567728"/>
          </a:xfrm>
          <a:prstGeom prst="straightConnector1">
            <a:avLst/>
          </a:prstGeom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7DFFC291-C950-75E8-A40D-E06655A896D0}"/>
              </a:ext>
            </a:extLst>
          </p:cNvPr>
          <p:cNvGrpSpPr/>
          <p:nvPr/>
        </p:nvGrpSpPr>
        <p:grpSpPr>
          <a:xfrm>
            <a:off x="10772065" y="4366730"/>
            <a:ext cx="1301769" cy="2149126"/>
            <a:chOff x="10749180" y="3670679"/>
            <a:chExt cx="1301769" cy="2149126"/>
          </a:xfrm>
        </p:grpSpPr>
        <p:sp>
          <p:nvSpPr>
            <p:cNvPr id="7" name="Стрелка: вправо 6">
              <a:extLst>
                <a:ext uri="{FF2B5EF4-FFF2-40B4-BE49-F238E27FC236}">
                  <a16:creationId xmlns:a16="http://schemas.microsoft.com/office/drawing/2014/main" xmlns="" id="{593E9EFB-F083-EEA8-9A64-DCFE7F58FC29}"/>
                </a:ext>
              </a:extLst>
            </p:cNvPr>
            <p:cNvSpPr/>
            <p:nvPr/>
          </p:nvSpPr>
          <p:spPr>
            <a:xfrm>
              <a:off x="10894237" y="4419606"/>
              <a:ext cx="1050866" cy="56509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</a:rPr>
                <a:t>Научная информация</a:t>
              </a:r>
            </a:p>
          </p:txBody>
        </p:sp>
        <p:sp>
          <p:nvSpPr>
            <p:cNvPr id="15" name="Стрелка: вправо 14">
              <a:extLst>
                <a:ext uri="{FF2B5EF4-FFF2-40B4-BE49-F238E27FC236}">
                  <a16:creationId xmlns:a16="http://schemas.microsoft.com/office/drawing/2014/main" xmlns="" id="{BAED96B9-467C-11E1-C286-36C8D4EBB5D3}"/>
                </a:ext>
              </a:extLst>
            </p:cNvPr>
            <p:cNvSpPr/>
            <p:nvPr/>
          </p:nvSpPr>
          <p:spPr>
            <a:xfrm>
              <a:off x="10904118" y="3763236"/>
              <a:ext cx="1040095" cy="592946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000" dirty="0" err="1"/>
                <a:t>Финансиро-вание</a:t>
              </a:r>
              <a:endParaRPr lang="ru-RU" sz="1000" dirty="0"/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xmlns="" id="{74C26B27-C07C-1080-0C38-CCF39685F05C}"/>
                </a:ext>
              </a:extLst>
            </p:cNvPr>
            <p:cNvCxnSpPr>
              <a:cxnSpLocks/>
            </p:cNvCxnSpPr>
            <p:nvPr/>
          </p:nvCxnSpPr>
          <p:spPr>
            <a:xfrm>
              <a:off x="10894237" y="5261413"/>
              <a:ext cx="1011657" cy="282"/>
            </a:xfrm>
            <a:prstGeom prst="straightConnector1">
              <a:avLst/>
            </a:prstGeom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7309EDF-3CBB-D39F-61FC-949C509A7AA6}"/>
                </a:ext>
              </a:extLst>
            </p:cNvPr>
            <p:cNvSpPr txBox="1"/>
            <p:nvPr/>
          </p:nvSpPr>
          <p:spPr>
            <a:xfrm>
              <a:off x="10883484" y="5006262"/>
              <a:ext cx="1011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accent6">
                      <a:lumMod val="75000"/>
                    </a:schemeClr>
                  </a:solidFill>
                </a:rPr>
                <a:t>ИТ-решения</a:t>
              </a:r>
            </a:p>
          </p:txBody>
        </p: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xmlns="" id="{57E17C7E-5D94-06C6-96A9-0502EFC8DF0A}"/>
                </a:ext>
              </a:extLst>
            </p:cNvPr>
            <p:cNvCxnSpPr>
              <a:cxnSpLocks/>
            </p:cNvCxnSpPr>
            <p:nvPr/>
          </p:nvCxnSpPr>
          <p:spPr>
            <a:xfrm>
              <a:off x="10904119" y="5635425"/>
              <a:ext cx="1011657" cy="282"/>
            </a:xfrm>
            <a:prstGeom prst="straightConnector1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2DF1158-04E3-208E-5B6A-109CA7859DAA}"/>
                </a:ext>
              </a:extLst>
            </p:cNvPr>
            <p:cNvSpPr txBox="1"/>
            <p:nvPr/>
          </p:nvSpPr>
          <p:spPr>
            <a:xfrm>
              <a:off x="10904119" y="5396084"/>
              <a:ext cx="1011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FF0000"/>
                  </a:solidFill>
                </a:rPr>
                <a:t>Управление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E198A48D-46E2-BAD2-0D43-C9272C8F9224}"/>
                </a:ext>
              </a:extLst>
            </p:cNvPr>
            <p:cNvSpPr/>
            <p:nvPr/>
          </p:nvSpPr>
          <p:spPr>
            <a:xfrm>
              <a:off x="10749180" y="3670679"/>
              <a:ext cx="1301769" cy="2149126"/>
            </a:xfrm>
            <a:prstGeom prst="rect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Picture 6" descr="Machine Learning Icon in Two Color Design. Red and Black Style Elements  from Machine Learning Icons Collection. Creative Stock Vector -  Illustration of machine, black: 144659464">
            <a:extLst>
              <a:ext uri="{FF2B5EF4-FFF2-40B4-BE49-F238E27FC236}">
                <a16:creationId xmlns:a16="http://schemas.microsoft.com/office/drawing/2014/main" xmlns="" id="{A1D41D83-9DC3-6FEE-18F3-77891070A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9" t="27055" r="28080" b="37346"/>
          <a:stretch/>
        </p:blipFill>
        <p:spPr bwMode="auto">
          <a:xfrm rot="16200000">
            <a:off x="8052172" y="5695097"/>
            <a:ext cx="372507" cy="2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2129A7-B175-6BC2-F647-E39DB5962488}"/>
              </a:ext>
            </a:extLst>
          </p:cNvPr>
          <p:cNvSpPr txBox="1"/>
          <p:nvPr/>
        </p:nvSpPr>
        <p:spPr>
          <a:xfrm>
            <a:off x="1261119" y="131286"/>
            <a:ext cx="9451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</a:t>
            </a:r>
            <a:r>
              <a:rPr lang="ru-RU" sz="3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ru-RU" sz="3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Контуры управление Программой</a:t>
            </a:r>
          </a:p>
        </p:txBody>
      </p:sp>
    </p:spTree>
    <p:extLst>
      <p:ext uri="{BB962C8B-B14F-4D97-AF65-F5344CB8AC3E}">
        <p14:creationId xmlns:p14="http://schemas.microsoft.com/office/powerpoint/2010/main" xmlns="" val="1657471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14">
            <a:extLst>
              <a:ext uri="{FF2B5EF4-FFF2-40B4-BE49-F238E27FC236}">
                <a16:creationId xmlns:a16="http://schemas.microsoft.com/office/drawing/2014/main" xmlns="" id="{EFFD968A-B896-AB4C-24A5-EFD82591F44E}"/>
              </a:ext>
            </a:extLst>
          </p:cNvPr>
          <p:cNvSpPr/>
          <p:nvPr/>
        </p:nvSpPr>
        <p:spPr>
          <a:xfrm>
            <a:off x="1766907" y="3244351"/>
            <a:ext cx="1734819" cy="690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Разработчики решений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2457" y="3277875"/>
            <a:ext cx="177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протоколы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11675" y="2964474"/>
            <a:ext cx="4345825" cy="145729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2458" y="1164294"/>
            <a:ext cx="15433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нормативка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26349" y="4742993"/>
            <a:ext cx="4345825" cy="1596847"/>
          </a:xfrm>
          <a:prstGeom prst="roundRect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047027" y="5923922"/>
            <a:ext cx="250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Заказчики продуктов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32975" y="3126470"/>
            <a:ext cx="1416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мат. методы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алгоритмы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библиотеки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1376" y="2964473"/>
            <a:ext cx="3435464" cy="1457296"/>
          </a:xfrm>
          <a:prstGeom prst="roundRect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9" name="Прямая со стрелкой 38"/>
          <p:cNvCxnSpPr>
            <a:cxnSpLocks/>
            <a:stCxn id="37" idx="3"/>
            <a:endCxn id="6" idx="1"/>
          </p:cNvCxnSpPr>
          <p:nvPr/>
        </p:nvCxnSpPr>
        <p:spPr>
          <a:xfrm>
            <a:off x="3606840" y="3693121"/>
            <a:ext cx="50483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stCxn id="2" idx="0"/>
          </p:cNvCxnSpPr>
          <p:nvPr/>
        </p:nvCxnSpPr>
        <p:spPr>
          <a:xfrm flipV="1">
            <a:off x="4778300" y="4431239"/>
            <a:ext cx="964352" cy="6652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cxnSpLocks/>
            <a:stCxn id="42" idx="0"/>
          </p:cNvCxnSpPr>
          <p:nvPr/>
        </p:nvCxnSpPr>
        <p:spPr>
          <a:xfrm flipH="1" flipV="1">
            <a:off x="6787910" y="4421770"/>
            <a:ext cx="1017580" cy="6652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cxnSpLocks/>
          </p:cNvCxnSpPr>
          <p:nvPr/>
        </p:nvCxnSpPr>
        <p:spPr>
          <a:xfrm flipV="1">
            <a:off x="6284587" y="4416446"/>
            <a:ext cx="0" cy="6759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931801" y="2409678"/>
            <a:ext cx="1757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</a:p>
        </p:txBody>
      </p:sp>
      <p:cxnSp>
        <p:nvCxnSpPr>
          <p:cNvPr id="58" name="Прямая со стрелкой 57"/>
          <p:cNvCxnSpPr>
            <a:cxnSpLocks/>
            <a:stCxn id="21" idx="0"/>
            <a:endCxn id="79" idx="2"/>
          </p:cNvCxnSpPr>
          <p:nvPr/>
        </p:nvCxnSpPr>
        <p:spPr>
          <a:xfrm flipV="1">
            <a:off x="5408358" y="2322822"/>
            <a:ext cx="1047" cy="921529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171376" y="952058"/>
            <a:ext cx="3356475" cy="1778077"/>
          </a:xfrm>
          <a:prstGeom prst="roundRect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126350" y="952059"/>
            <a:ext cx="4345825" cy="1778077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47774" y="5096506"/>
            <a:ext cx="1061052" cy="750270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Сенсоры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693610" y="5103295"/>
            <a:ext cx="1211301" cy="750270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  <a:endParaRPr lang="ru-RU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274964" y="5087036"/>
            <a:ext cx="1061052" cy="750270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</a:p>
          <a:p>
            <a:pPr algn="ctr"/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Биомед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0270" y="3357473"/>
            <a:ext cx="1734819" cy="690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76856" y="3244351"/>
            <a:ext cx="2263003" cy="8873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ядро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39059" y="1067116"/>
            <a:ext cx="2821107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вопросы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6B548CE9-B2DB-09E7-6A24-D2D9BA488F38}"/>
              </a:ext>
            </a:extLst>
          </p:cNvPr>
          <p:cNvSpPr/>
          <p:nvPr/>
        </p:nvSpPr>
        <p:spPr>
          <a:xfrm rot="16200000">
            <a:off x="8377728" y="3109476"/>
            <a:ext cx="5194618" cy="879782"/>
          </a:xfrm>
          <a:prstGeom prst="rect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Научно-информационная инфраструктура</a:t>
            </a:r>
            <a:endParaRPr lang="ru-RU" sz="2800" b="1" baseline="300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3437915C-24B2-7B6D-AEB8-CC9F1EADF669}"/>
              </a:ext>
            </a:extLst>
          </p:cNvPr>
          <p:cNvCxnSpPr>
            <a:cxnSpLocks/>
          </p:cNvCxnSpPr>
          <p:nvPr/>
        </p:nvCxnSpPr>
        <p:spPr>
          <a:xfrm flipV="1">
            <a:off x="8471762" y="1420784"/>
            <a:ext cx="2051152" cy="933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F3AE992-D8F5-2BF7-9394-64905DEC82B4}"/>
              </a:ext>
            </a:extLst>
          </p:cNvPr>
          <p:cNvSpPr txBox="1"/>
          <p:nvPr/>
        </p:nvSpPr>
        <p:spPr>
          <a:xfrm>
            <a:off x="8603141" y="1106081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планирование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4A27456E-1E05-7AF7-81C8-32048650707B}"/>
              </a:ext>
            </a:extLst>
          </p:cNvPr>
          <p:cNvCxnSpPr>
            <a:cxnSpLocks/>
          </p:cNvCxnSpPr>
          <p:nvPr/>
        </p:nvCxnSpPr>
        <p:spPr>
          <a:xfrm flipV="1">
            <a:off x="8471762" y="1990289"/>
            <a:ext cx="2051152" cy="1015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AE6BAE8-0090-0BD4-9284-A0C3F5202E61}"/>
              </a:ext>
            </a:extLst>
          </p:cNvPr>
          <p:cNvSpPr txBox="1"/>
          <p:nvPr/>
        </p:nvSpPr>
        <p:spPr>
          <a:xfrm>
            <a:off x="8600949" y="1629513"/>
            <a:ext cx="1346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координация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593D49D-D58A-C39B-222B-1724ACCFFAAF}"/>
              </a:ext>
            </a:extLst>
          </p:cNvPr>
          <p:cNvSpPr txBox="1"/>
          <p:nvPr/>
        </p:nvSpPr>
        <p:spPr>
          <a:xfrm>
            <a:off x="8581844" y="3004632"/>
            <a:ext cx="187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инфраструктурные 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решения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EE6FC6-7CAB-1952-747B-283BED03336F}"/>
              </a:ext>
            </a:extLst>
          </p:cNvPr>
          <p:cNvSpPr txBox="1"/>
          <p:nvPr/>
        </p:nvSpPr>
        <p:spPr>
          <a:xfrm>
            <a:off x="8561142" y="3694933"/>
            <a:ext cx="148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рекомендации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38F3244-6E49-28BA-A1DD-C4EA53CA83FA}"/>
              </a:ext>
            </a:extLst>
          </p:cNvPr>
          <p:cNvSpPr txBox="1"/>
          <p:nvPr/>
        </p:nvSpPr>
        <p:spPr>
          <a:xfrm>
            <a:off x="8540781" y="4934444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масштабирование 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решений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0C1F3A7-D27F-AB2B-2FA1-3EF0A568A053}"/>
              </a:ext>
            </a:extLst>
          </p:cNvPr>
          <p:cNvSpPr txBox="1"/>
          <p:nvPr/>
        </p:nvSpPr>
        <p:spPr>
          <a:xfrm>
            <a:off x="8585683" y="2150169"/>
            <a:ext cx="1500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регулирование</a:t>
            </a:r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227DAD26-9570-CAA3-2C18-E469B1958E8A}"/>
              </a:ext>
            </a:extLst>
          </p:cNvPr>
          <p:cNvCxnSpPr>
            <a:cxnSpLocks/>
          </p:cNvCxnSpPr>
          <p:nvPr/>
        </p:nvCxnSpPr>
        <p:spPr>
          <a:xfrm flipV="1">
            <a:off x="8484407" y="2483628"/>
            <a:ext cx="2046853" cy="10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xmlns="" id="{2D7531E0-14DB-FDD0-EDB4-07E1E4F87DAE}"/>
              </a:ext>
            </a:extLst>
          </p:cNvPr>
          <p:cNvCxnSpPr>
            <a:cxnSpLocks/>
          </p:cNvCxnSpPr>
          <p:nvPr/>
        </p:nvCxnSpPr>
        <p:spPr>
          <a:xfrm>
            <a:off x="8458702" y="4016805"/>
            <a:ext cx="2057883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xmlns="" id="{6DCF70A9-C98E-0157-1BE8-7B2352E81F6B}"/>
              </a:ext>
            </a:extLst>
          </p:cNvPr>
          <p:cNvCxnSpPr>
            <a:cxnSpLocks/>
          </p:cNvCxnSpPr>
          <p:nvPr/>
        </p:nvCxnSpPr>
        <p:spPr>
          <a:xfrm flipV="1">
            <a:off x="8476061" y="5519219"/>
            <a:ext cx="2040524" cy="805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7CFECBDD-358C-644E-BA59-46AC9B63DAA3}"/>
              </a:ext>
            </a:extLst>
          </p:cNvPr>
          <p:cNvCxnSpPr>
            <a:cxnSpLocks/>
          </p:cNvCxnSpPr>
          <p:nvPr/>
        </p:nvCxnSpPr>
        <p:spPr>
          <a:xfrm>
            <a:off x="8457500" y="3549367"/>
            <a:ext cx="2065414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704B215-B569-09CB-9884-9AD0F7A8A5B0}"/>
              </a:ext>
            </a:extLst>
          </p:cNvPr>
          <p:cNvSpPr txBox="1"/>
          <p:nvPr/>
        </p:nvSpPr>
        <p:spPr>
          <a:xfrm>
            <a:off x="1261119" y="131286"/>
            <a:ext cx="9451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</a:t>
            </a:r>
            <a:r>
              <a:rPr lang="ru-RU" sz="3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ru-RU" sz="32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Консорциум управления Программой</a:t>
            </a:r>
          </a:p>
        </p:txBody>
      </p:sp>
      <p:sp>
        <p:nvSpPr>
          <p:cNvPr id="76" name="Скругленный прямоугольник 45">
            <a:extLst>
              <a:ext uri="{FF2B5EF4-FFF2-40B4-BE49-F238E27FC236}">
                <a16:creationId xmlns:a16="http://schemas.microsoft.com/office/drawing/2014/main" xmlns="" id="{CD549991-5452-DDB1-3C06-DF542E1A7E2E}"/>
              </a:ext>
            </a:extLst>
          </p:cNvPr>
          <p:cNvSpPr/>
          <p:nvPr/>
        </p:nvSpPr>
        <p:spPr>
          <a:xfrm>
            <a:off x="417305" y="1531660"/>
            <a:ext cx="2821107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Экономические вопросы</a:t>
            </a:r>
          </a:p>
        </p:txBody>
      </p:sp>
      <p:sp>
        <p:nvSpPr>
          <p:cNvPr id="78" name="Скругленный прямоугольник 45">
            <a:extLst>
              <a:ext uri="{FF2B5EF4-FFF2-40B4-BE49-F238E27FC236}">
                <a16:creationId xmlns:a16="http://schemas.microsoft.com/office/drawing/2014/main" xmlns="" id="{76A1143C-10C3-A6C5-DD5E-8AC7291A71E6}"/>
              </a:ext>
            </a:extLst>
          </p:cNvPr>
          <p:cNvSpPr/>
          <p:nvPr/>
        </p:nvSpPr>
        <p:spPr>
          <a:xfrm>
            <a:off x="417305" y="1992499"/>
            <a:ext cx="2821107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Административные вопросы</a:t>
            </a:r>
          </a:p>
        </p:txBody>
      </p:sp>
      <p:sp>
        <p:nvSpPr>
          <p:cNvPr id="79" name="Скругленный прямоугольник 20">
            <a:extLst>
              <a:ext uri="{FF2B5EF4-FFF2-40B4-BE49-F238E27FC236}">
                <a16:creationId xmlns:a16="http://schemas.microsoft.com/office/drawing/2014/main" xmlns="" id="{434E34CC-651F-CD4E-396F-149694EAFC2C}"/>
              </a:ext>
            </a:extLst>
          </p:cNvPr>
          <p:cNvSpPr/>
          <p:nvPr/>
        </p:nvSpPr>
        <p:spPr>
          <a:xfrm>
            <a:off x="4247774" y="1359372"/>
            <a:ext cx="2323261" cy="9634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Координационный совет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xmlns="" id="{F5CE885C-F49A-C2AF-8D5D-7C51A19B6431}"/>
              </a:ext>
            </a:extLst>
          </p:cNvPr>
          <p:cNvCxnSpPr>
            <a:cxnSpLocks/>
            <a:stCxn id="59" idx="3"/>
            <a:endCxn id="66" idx="1"/>
          </p:cNvCxnSpPr>
          <p:nvPr/>
        </p:nvCxnSpPr>
        <p:spPr>
          <a:xfrm>
            <a:off x="3527851" y="1841097"/>
            <a:ext cx="59849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51C736E1-07C4-EF3E-B5CB-441EC45E166A}"/>
              </a:ext>
            </a:extLst>
          </p:cNvPr>
          <p:cNvSpPr txBox="1"/>
          <p:nvPr/>
        </p:nvSpPr>
        <p:spPr>
          <a:xfrm>
            <a:off x="407412" y="4080577"/>
            <a:ext cx="278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Разработчики решений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5641A0F-3B19-08B5-A22F-D90F378F6826}"/>
              </a:ext>
            </a:extLst>
          </p:cNvPr>
          <p:cNvSpPr txBox="1"/>
          <p:nvPr/>
        </p:nvSpPr>
        <p:spPr>
          <a:xfrm>
            <a:off x="38794" y="4760314"/>
            <a:ext cx="36191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Барьеры:</a:t>
            </a:r>
          </a:p>
          <a:p>
            <a:pPr marL="263525" indent="-263525">
              <a:buAutoNum type="arabicPeriod"/>
            </a:pPr>
            <a:r>
              <a:rPr lang="ru-RU" sz="1600" i="1" dirty="0">
                <a:solidFill>
                  <a:srgbClr val="C00000"/>
                </a:solidFill>
              </a:rPr>
              <a:t>Организации «сидят» на данных</a:t>
            </a:r>
          </a:p>
          <a:p>
            <a:pPr marL="263525" indent="-263525">
              <a:buAutoNum type="arabicPeriod"/>
            </a:pPr>
            <a:r>
              <a:rPr lang="ru-RU" sz="1600" i="1" dirty="0">
                <a:solidFill>
                  <a:srgbClr val="C00000"/>
                </a:solidFill>
              </a:rPr>
              <a:t>Рассогласованность форматов</a:t>
            </a:r>
          </a:p>
          <a:p>
            <a:pPr marL="263525" indent="-263525">
              <a:buAutoNum type="arabicPeriod"/>
            </a:pPr>
            <a:r>
              <a:rPr lang="ru-RU" sz="1600" i="1" dirty="0">
                <a:solidFill>
                  <a:srgbClr val="C00000"/>
                </a:solidFill>
              </a:rPr>
              <a:t>Большой объем</a:t>
            </a:r>
          </a:p>
          <a:p>
            <a:pPr marL="263525" indent="-263525">
              <a:buAutoNum type="arabicPeriod"/>
            </a:pPr>
            <a:r>
              <a:rPr lang="ru-RU" sz="1600" i="1" dirty="0">
                <a:solidFill>
                  <a:srgbClr val="C00000"/>
                </a:solidFill>
              </a:rPr>
              <a:t>Организационная разобщенность</a:t>
            </a:r>
          </a:p>
          <a:p>
            <a:pPr marL="263525" indent="-263525">
              <a:buAutoNum type="arabicPeriod"/>
            </a:pPr>
            <a:r>
              <a:rPr lang="ru-RU" sz="1600" i="1" dirty="0">
                <a:solidFill>
                  <a:srgbClr val="C00000"/>
                </a:solidFill>
              </a:rPr>
              <a:t>Сложность извлечения знаний</a:t>
            </a:r>
          </a:p>
          <a:p>
            <a:pPr marL="263525" indent="-263525">
              <a:buAutoNum type="arabicPeriod"/>
            </a:pPr>
            <a:r>
              <a:rPr lang="ru-RU" sz="1600" i="1" dirty="0">
                <a:solidFill>
                  <a:srgbClr val="C00000"/>
                </a:solidFill>
              </a:rPr>
              <a:t>Неразвитость рынка</a:t>
            </a:r>
          </a:p>
          <a:p>
            <a:pPr marL="263525" indent="-263525">
              <a:buAutoNum type="arabicPeriod"/>
            </a:pPr>
            <a:r>
              <a:rPr lang="ru-RU" sz="1600" i="1" dirty="0">
                <a:solidFill>
                  <a:srgbClr val="C00000"/>
                </a:solidFill>
              </a:rPr>
              <a:t>Устаревшая СРТ</a:t>
            </a:r>
          </a:p>
          <a:p>
            <a:pPr marL="263525" indent="-263525">
              <a:buAutoNum type="arabicPeriod"/>
            </a:pPr>
            <a:endParaRPr lang="ru-RU" sz="1600" i="1" dirty="0">
              <a:solidFill>
                <a:srgbClr val="C00000"/>
              </a:solidFill>
            </a:endParaRPr>
          </a:p>
          <a:p>
            <a:pPr marL="263525" indent="-263525">
              <a:buAutoNum type="arabicPeriod"/>
            </a:pPr>
            <a:endParaRPr lang="ru-RU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612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558C80A7-BC3B-D48F-AAA8-6BBA20C93929}"/>
              </a:ext>
            </a:extLst>
          </p:cNvPr>
          <p:cNvCxnSpPr>
            <a:cxnSpLocks/>
          </p:cNvCxnSpPr>
          <p:nvPr/>
        </p:nvCxnSpPr>
        <p:spPr>
          <a:xfrm>
            <a:off x="604956" y="3883200"/>
            <a:ext cx="1083168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DFEBC1D-1E20-3C64-E8CB-D0916CCAE41C}"/>
              </a:ext>
            </a:extLst>
          </p:cNvPr>
          <p:cNvSpPr/>
          <p:nvPr/>
        </p:nvSpPr>
        <p:spPr>
          <a:xfrm>
            <a:off x="1425589" y="704069"/>
            <a:ext cx="10011054" cy="5112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Концепция развития национальной научно-информационной инфраструктуры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761B1F1-5938-F99B-A18D-1E4B0740895F}"/>
              </a:ext>
            </a:extLst>
          </p:cNvPr>
          <p:cNvSpPr/>
          <p:nvPr/>
        </p:nvSpPr>
        <p:spPr>
          <a:xfrm>
            <a:off x="4035624" y="1857754"/>
            <a:ext cx="2414727" cy="5948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Стратегия управления </a:t>
            </a:r>
            <a:br>
              <a:rPr lang="ru-RU" dirty="0"/>
            </a:br>
            <a:r>
              <a:rPr lang="ru-RU" dirty="0"/>
              <a:t>российской НИ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AFCF2E-7AAE-B3F9-8A01-E8AB8A9EF490}"/>
              </a:ext>
            </a:extLst>
          </p:cNvPr>
          <p:cNvSpPr/>
          <p:nvPr/>
        </p:nvSpPr>
        <p:spPr>
          <a:xfrm>
            <a:off x="1425589" y="1857754"/>
            <a:ext cx="2414727" cy="5948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Стратегия доступа </a:t>
            </a:r>
            <a:br>
              <a:rPr lang="ru-RU" dirty="0"/>
            </a:br>
            <a:r>
              <a:rPr lang="ru-RU" dirty="0"/>
              <a:t>к зарубежной НИ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D5187E5-65BB-013A-5A5D-5011E7D715B5}"/>
              </a:ext>
            </a:extLst>
          </p:cNvPr>
          <p:cNvSpPr/>
          <p:nvPr/>
        </p:nvSpPr>
        <p:spPr>
          <a:xfrm>
            <a:off x="6645659" y="1857754"/>
            <a:ext cx="2506462" cy="5948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Стратегия развития предметных онтологий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80DD089-823A-A51D-1C66-5590C6B881F9}"/>
              </a:ext>
            </a:extLst>
          </p:cNvPr>
          <p:cNvSpPr/>
          <p:nvPr/>
        </p:nvSpPr>
        <p:spPr>
          <a:xfrm>
            <a:off x="9345951" y="1857754"/>
            <a:ext cx="2126202" cy="5948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Стратегия развития </a:t>
            </a:r>
            <a:br>
              <a:rPr lang="ru-RU" dirty="0"/>
            </a:br>
            <a:r>
              <a:rPr lang="ru-RU" dirty="0"/>
              <a:t>рынка НИ-услуг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804127B-725F-AE0F-9864-7F9B6967E887}"/>
              </a:ext>
            </a:extLst>
          </p:cNvPr>
          <p:cNvSpPr/>
          <p:nvPr/>
        </p:nvSpPr>
        <p:spPr>
          <a:xfrm>
            <a:off x="4053493" y="3113949"/>
            <a:ext cx="1183575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Виды НИ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9122BA3-1E34-3A37-1D5E-06FD70DAB65C}"/>
              </a:ext>
            </a:extLst>
          </p:cNvPr>
          <p:cNvSpPr/>
          <p:nvPr/>
        </p:nvSpPr>
        <p:spPr>
          <a:xfrm>
            <a:off x="5330153" y="2541575"/>
            <a:ext cx="1120198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Научные данные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9D357F2-8BA5-BB39-6D13-C650A5A84EA2}"/>
              </a:ext>
            </a:extLst>
          </p:cNvPr>
          <p:cNvSpPr/>
          <p:nvPr/>
        </p:nvSpPr>
        <p:spPr>
          <a:xfrm>
            <a:off x="4053493" y="2541575"/>
            <a:ext cx="1177657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Мета данные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55744D6-6326-3643-0130-3CC81AE76457}"/>
              </a:ext>
            </a:extLst>
          </p:cNvPr>
          <p:cNvSpPr/>
          <p:nvPr/>
        </p:nvSpPr>
        <p:spPr>
          <a:xfrm>
            <a:off x="5333852" y="3113949"/>
            <a:ext cx="1116499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Открытые репозитории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585C68E-4C71-8E9B-51EC-ED00FA8CE54F}"/>
              </a:ext>
            </a:extLst>
          </p:cNvPr>
          <p:cNvSpPr/>
          <p:nvPr/>
        </p:nvSpPr>
        <p:spPr>
          <a:xfrm>
            <a:off x="1425589" y="4137990"/>
            <a:ext cx="1819922" cy="852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Программы развития институтов научной информации и научных библиотек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8779194-E3E5-A836-826E-3C265D9803C4}"/>
              </a:ext>
            </a:extLst>
          </p:cNvPr>
          <p:cNvSpPr/>
          <p:nvPr/>
        </p:nvSpPr>
        <p:spPr>
          <a:xfrm>
            <a:off x="5750307" y="5245657"/>
            <a:ext cx="1702475" cy="852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ТЗ на развитие государственных систем в области управления НИ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68B4C58-D123-39D7-DE64-8B342B4B419F}"/>
              </a:ext>
            </a:extLst>
          </p:cNvPr>
          <p:cNvSpPr/>
          <p:nvPr/>
        </p:nvSpPr>
        <p:spPr>
          <a:xfrm>
            <a:off x="1432235" y="5259010"/>
            <a:ext cx="1819922" cy="852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Рекомендации по развитию научных журналов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91C99A7-994E-C21E-9C96-750752E7257E}"/>
              </a:ext>
            </a:extLst>
          </p:cNvPr>
          <p:cNvSpPr/>
          <p:nvPr/>
        </p:nvSpPr>
        <p:spPr>
          <a:xfrm>
            <a:off x="9920779" y="4137990"/>
            <a:ext cx="1535098" cy="852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Проф. стандарт специалиста в области НИ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183BF39D-EC06-8056-AC17-85C820EA0CE3}"/>
              </a:ext>
            </a:extLst>
          </p:cNvPr>
          <p:cNvSpPr/>
          <p:nvPr/>
        </p:nvSpPr>
        <p:spPr>
          <a:xfrm>
            <a:off x="3705058" y="5259010"/>
            <a:ext cx="1610558" cy="852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Рекомендации по управлению НИ в организациях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2C4ED5D-AB80-3111-E7EE-CCD3090C9663}"/>
              </a:ext>
            </a:extLst>
          </p:cNvPr>
          <p:cNvSpPr/>
          <p:nvPr/>
        </p:nvSpPr>
        <p:spPr>
          <a:xfrm>
            <a:off x="10284024" y="3086643"/>
            <a:ext cx="1188130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Предметные БД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C56F24FF-7BAB-1685-CB9B-6C40C569E7A2}"/>
              </a:ext>
            </a:extLst>
          </p:cNvPr>
          <p:cNvSpPr/>
          <p:nvPr/>
        </p:nvSpPr>
        <p:spPr>
          <a:xfrm>
            <a:off x="10284024" y="2557273"/>
            <a:ext cx="1188130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Аналитика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436CB635-47F4-58D0-FC5E-618E36223421}"/>
              </a:ext>
            </a:extLst>
          </p:cNvPr>
          <p:cNvSpPr/>
          <p:nvPr/>
        </p:nvSpPr>
        <p:spPr>
          <a:xfrm>
            <a:off x="7849324" y="4127212"/>
            <a:ext cx="1610558" cy="852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Регламенты взаимодействия систем НИ</a:t>
            </a:r>
          </a:p>
        </p:txBody>
      </p:sp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xmlns="" id="{5FD4CB0D-CC92-A442-CC8D-44E58B02B1DF}"/>
              </a:ext>
            </a:extLst>
          </p:cNvPr>
          <p:cNvSpPr/>
          <p:nvPr/>
        </p:nvSpPr>
        <p:spPr>
          <a:xfrm rot="5400000">
            <a:off x="2329293" y="3759718"/>
            <a:ext cx="381000" cy="2469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: вправо 47">
            <a:extLst>
              <a:ext uri="{FF2B5EF4-FFF2-40B4-BE49-F238E27FC236}">
                <a16:creationId xmlns:a16="http://schemas.microsoft.com/office/drawing/2014/main" xmlns="" id="{53E72F4F-A005-2F92-06A2-728A9D4BD0EE}"/>
              </a:ext>
            </a:extLst>
          </p:cNvPr>
          <p:cNvSpPr/>
          <p:nvPr/>
        </p:nvSpPr>
        <p:spPr>
          <a:xfrm rot="5400000">
            <a:off x="5016171" y="3759718"/>
            <a:ext cx="381000" cy="2469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: вправо 49">
            <a:extLst>
              <a:ext uri="{FF2B5EF4-FFF2-40B4-BE49-F238E27FC236}">
                <a16:creationId xmlns:a16="http://schemas.microsoft.com/office/drawing/2014/main" xmlns="" id="{58CA21B3-A26C-2C46-07A9-F8506AD2DE24}"/>
              </a:ext>
            </a:extLst>
          </p:cNvPr>
          <p:cNvSpPr/>
          <p:nvPr/>
        </p:nvSpPr>
        <p:spPr>
          <a:xfrm rot="5400000">
            <a:off x="7708390" y="3759718"/>
            <a:ext cx="381000" cy="2469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: вправо 51">
            <a:extLst>
              <a:ext uri="{FF2B5EF4-FFF2-40B4-BE49-F238E27FC236}">
                <a16:creationId xmlns:a16="http://schemas.microsoft.com/office/drawing/2014/main" xmlns="" id="{8311537A-651F-92A7-5700-E516CCD648A0}"/>
              </a:ext>
            </a:extLst>
          </p:cNvPr>
          <p:cNvSpPr/>
          <p:nvPr/>
        </p:nvSpPr>
        <p:spPr>
          <a:xfrm rot="5400000">
            <a:off x="10400609" y="3746284"/>
            <a:ext cx="381000" cy="2469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5F5FAABF-49CB-52DC-DFA1-4984D41C2265}"/>
              </a:ext>
            </a:extLst>
          </p:cNvPr>
          <p:cNvCxnSpPr>
            <a:stCxn id="4" idx="2"/>
            <a:endCxn id="5" idx="0"/>
          </p:cNvCxnSpPr>
          <p:nvPr/>
        </p:nvCxnSpPr>
        <p:spPr>
          <a:xfrm rot="5400000">
            <a:off x="5515855" y="942492"/>
            <a:ext cx="642395" cy="1188128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3">
            <a:extLst>
              <a:ext uri="{FF2B5EF4-FFF2-40B4-BE49-F238E27FC236}">
                <a16:creationId xmlns:a16="http://schemas.microsoft.com/office/drawing/2014/main" xmlns="" id="{7A69C92F-AFB8-D0E0-96F8-E1249A3107A5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rot="16200000" flipH="1">
            <a:off x="6843806" y="802669"/>
            <a:ext cx="642395" cy="1467774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53">
            <a:extLst>
              <a:ext uri="{FF2B5EF4-FFF2-40B4-BE49-F238E27FC236}">
                <a16:creationId xmlns:a16="http://schemas.microsoft.com/office/drawing/2014/main" xmlns="" id="{F125127E-27D8-BADB-7F5A-316C59422710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5400000">
            <a:off x="4210838" y="-362525"/>
            <a:ext cx="642395" cy="379816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53">
            <a:extLst>
              <a:ext uri="{FF2B5EF4-FFF2-40B4-BE49-F238E27FC236}">
                <a16:creationId xmlns:a16="http://schemas.microsoft.com/office/drawing/2014/main" xmlns="" id="{D5774F12-F06D-9C1C-A448-CBB9B5CB1382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16200000" flipH="1">
            <a:off x="8098887" y="-452412"/>
            <a:ext cx="642395" cy="3977936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E0AF052-9A8D-51AA-EE28-CC0A02D1EF9A}"/>
              </a:ext>
            </a:extLst>
          </p:cNvPr>
          <p:cNvSpPr txBox="1"/>
          <p:nvPr/>
        </p:nvSpPr>
        <p:spPr>
          <a:xfrm rot="16200000">
            <a:off x="37814" y="1734864"/>
            <a:ext cx="1780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Стратегические 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документы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BEC57D9C-D4F0-092A-C4DB-DB24E75E8918}"/>
              </a:ext>
            </a:extLst>
          </p:cNvPr>
          <p:cNvSpPr txBox="1"/>
          <p:nvPr/>
        </p:nvSpPr>
        <p:spPr>
          <a:xfrm rot="16200000">
            <a:off x="179482" y="4717788"/>
            <a:ext cx="1611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Руководящие 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документы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6697146F-9892-44DC-130A-D83A56FE6DDB}"/>
              </a:ext>
            </a:extLst>
          </p:cNvPr>
          <p:cNvSpPr/>
          <p:nvPr/>
        </p:nvSpPr>
        <p:spPr>
          <a:xfrm>
            <a:off x="3706410" y="4144975"/>
            <a:ext cx="1610558" cy="852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Предложения по изменению НПА в области НИ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782F05E2-659E-E529-EB5B-857765C2E9D0}"/>
              </a:ext>
            </a:extLst>
          </p:cNvPr>
          <p:cNvSpPr/>
          <p:nvPr/>
        </p:nvSpPr>
        <p:spPr>
          <a:xfrm>
            <a:off x="7452784" y="2551302"/>
            <a:ext cx="858176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/>
              <a:t>Естеств</a:t>
            </a:r>
            <a:r>
              <a:rPr lang="ru-RU" sz="1400" dirty="0"/>
              <a:t>. науки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D8ECE573-5BF4-697F-D88E-FE1573981BA1}"/>
              </a:ext>
            </a:extLst>
          </p:cNvPr>
          <p:cNvSpPr/>
          <p:nvPr/>
        </p:nvSpPr>
        <p:spPr>
          <a:xfrm>
            <a:off x="6640477" y="2551302"/>
            <a:ext cx="732410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Техн. науки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863DF1E8-4C87-8924-148D-73372025BA12}"/>
              </a:ext>
            </a:extLst>
          </p:cNvPr>
          <p:cNvSpPr/>
          <p:nvPr/>
        </p:nvSpPr>
        <p:spPr>
          <a:xfrm>
            <a:off x="6644916" y="3107357"/>
            <a:ext cx="1236956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Соц.-</a:t>
            </a:r>
            <a:r>
              <a:rPr lang="ru-RU" sz="1400" dirty="0" err="1"/>
              <a:t>гум</a:t>
            </a:r>
            <a:r>
              <a:rPr lang="ru-RU" sz="1400" dirty="0"/>
              <a:t>. науки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ABC75CF8-E8A7-A831-3A07-964E5610B9E8}"/>
              </a:ext>
            </a:extLst>
          </p:cNvPr>
          <p:cNvSpPr/>
          <p:nvPr/>
        </p:nvSpPr>
        <p:spPr>
          <a:xfrm>
            <a:off x="7948830" y="3102915"/>
            <a:ext cx="1203291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Сельхоз. науки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F938D9C6-8708-33C4-DBF8-A2060B32ACD8}"/>
              </a:ext>
            </a:extLst>
          </p:cNvPr>
          <p:cNvSpPr/>
          <p:nvPr/>
        </p:nvSpPr>
        <p:spPr>
          <a:xfrm>
            <a:off x="8407875" y="2546673"/>
            <a:ext cx="744246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Мед. науки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70C24615-A97E-742F-57FD-EF31DBB83F22}"/>
              </a:ext>
            </a:extLst>
          </p:cNvPr>
          <p:cNvSpPr/>
          <p:nvPr/>
        </p:nvSpPr>
        <p:spPr>
          <a:xfrm>
            <a:off x="9345951" y="2555133"/>
            <a:ext cx="853736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Поиск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DDD5BBDE-60D6-D6CB-0A45-3A5A2317BE03}"/>
              </a:ext>
            </a:extLst>
          </p:cNvPr>
          <p:cNvSpPr/>
          <p:nvPr/>
        </p:nvSpPr>
        <p:spPr>
          <a:xfrm>
            <a:off x="9341510" y="3084503"/>
            <a:ext cx="853736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IT-</a:t>
            </a:r>
            <a:r>
              <a:rPr lang="ru-RU" sz="1400" dirty="0"/>
              <a:t>сервисы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33E95D7E-F205-9A95-F42A-E5A9ECA8D8B1}"/>
              </a:ext>
            </a:extLst>
          </p:cNvPr>
          <p:cNvSpPr/>
          <p:nvPr/>
        </p:nvSpPr>
        <p:spPr>
          <a:xfrm>
            <a:off x="1432235" y="2551302"/>
            <a:ext cx="1093686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Полные тексты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0DA13194-8E04-A5C4-E193-055689AA9E36}"/>
              </a:ext>
            </a:extLst>
          </p:cNvPr>
          <p:cNvSpPr/>
          <p:nvPr/>
        </p:nvSpPr>
        <p:spPr>
          <a:xfrm>
            <a:off x="2643275" y="2541575"/>
            <a:ext cx="1197041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МНБД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21D6484C-4487-DCBE-165C-01C6779B6BAE}"/>
              </a:ext>
            </a:extLst>
          </p:cNvPr>
          <p:cNvSpPr/>
          <p:nvPr/>
        </p:nvSpPr>
        <p:spPr>
          <a:xfrm>
            <a:off x="2643275" y="3107357"/>
            <a:ext cx="1207823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Аналитические</a:t>
            </a:r>
            <a:r>
              <a:rPr lang="ru-RU" sz="1400" dirty="0"/>
              <a:t> БД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6FF7B590-3446-3164-8F4A-FCD2E1D2058D}"/>
              </a:ext>
            </a:extLst>
          </p:cNvPr>
          <p:cNvSpPr/>
          <p:nvPr/>
        </p:nvSpPr>
        <p:spPr>
          <a:xfrm>
            <a:off x="1432235" y="3107357"/>
            <a:ext cx="1093686" cy="4660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Предметные БД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4E4AE8FE-ABFC-73CC-EB18-12F39A3308C4}"/>
              </a:ext>
            </a:extLst>
          </p:cNvPr>
          <p:cNvSpPr/>
          <p:nvPr/>
        </p:nvSpPr>
        <p:spPr>
          <a:xfrm>
            <a:off x="5750308" y="4137990"/>
            <a:ext cx="1702476" cy="852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Конкурсная документация грантов на исследования в области НИ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700241A7-D164-7EEF-7023-7ECF12008038}"/>
              </a:ext>
            </a:extLst>
          </p:cNvPr>
          <p:cNvSpPr/>
          <p:nvPr/>
        </p:nvSpPr>
        <p:spPr>
          <a:xfrm>
            <a:off x="7858841" y="5241093"/>
            <a:ext cx="1603397" cy="852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Рекомендации по публикации результатов НИР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2515689A-902D-3176-4709-DA012EFC6F09}"/>
              </a:ext>
            </a:extLst>
          </p:cNvPr>
          <p:cNvSpPr/>
          <p:nvPr/>
        </p:nvSpPr>
        <p:spPr>
          <a:xfrm>
            <a:off x="9912892" y="5249488"/>
            <a:ext cx="1559261" cy="8522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224329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B11A67C-7BFE-C9DF-DC75-B9A7ABCEF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4" y="2509520"/>
            <a:ext cx="11579860" cy="135128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Четвертая парадигма науки </a:t>
            </a:r>
            <a:br>
              <a:rPr lang="ru-RU" sz="4400" dirty="0"/>
            </a:br>
            <a:r>
              <a:rPr lang="ru-RU" sz="4400" dirty="0"/>
              <a:t>меняет научные коммуникации</a:t>
            </a:r>
          </a:p>
          <a:p>
            <a:endParaRPr lang="ru-RU" sz="4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7C0E59-936A-D885-7898-F4863F9E12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97C138-A1E8-474E-9BFB-6AE1F2311DF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6020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09BD49-2F21-4F47-93A9-3A1381122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46" y="1"/>
            <a:ext cx="11363481" cy="12127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Тематические блоки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F19C15-36EE-47D5-8BDA-04D414148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757" y="3032862"/>
            <a:ext cx="4305775" cy="16900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/>
              <a:t>3. Ресурсы (источники НИ)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Обязательный экземпляр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Национальная подписка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Требования к научным издателям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Развитие репозиториев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Открытые данные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A5E495C1-0BD7-7ACC-8F7A-0B97A255C232}"/>
              </a:ext>
            </a:extLst>
          </p:cNvPr>
          <p:cNvSpPr txBox="1">
            <a:spLocks/>
          </p:cNvSpPr>
          <p:nvPr/>
        </p:nvSpPr>
        <p:spPr>
          <a:xfrm>
            <a:off x="6247923" y="3032861"/>
            <a:ext cx="4305775" cy="16900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/>
              <a:t>4. Каталогизация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Системы идентификации сущностей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Системы классификации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Системы федеративного поиска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Протоколы и форматы обмена документами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Управление научными данными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014A4D80-EBCC-BE2D-0F70-13AC45C269A7}"/>
              </a:ext>
            </a:extLst>
          </p:cNvPr>
          <p:cNvSpPr txBox="1">
            <a:spLocks/>
          </p:cNvSpPr>
          <p:nvPr/>
        </p:nvSpPr>
        <p:spPr>
          <a:xfrm>
            <a:off x="6247924" y="1083374"/>
            <a:ext cx="4305775" cy="16900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/>
              <a:t>2. Извлечение знаний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Обработка текстов на ЕЯ </a:t>
            </a:r>
            <a:r>
              <a:rPr lang="en-US" sz="1800" dirty="0"/>
              <a:t>(NLP)</a:t>
            </a:r>
            <a:endParaRPr lang="ru-RU" sz="1800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Семантический анализ текстов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Формирование логических выводов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Генерация аналитических текстов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FA96DBA7-8E64-5917-1641-332D3CDE4B2C}"/>
              </a:ext>
            </a:extLst>
          </p:cNvPr>
          <p:cNvSpPr txBox="1">
            <a:spLocks/>
          </p:cNvSpPr>
          <p:nvPr/>
        </p:nvSpPr>
        <p:spPr>
          <a:xfrm>
            <a:off x="1450758" y="1083373"/>
            <a:ext cx="4305775" cy="16900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/>
              <a:t>1. Систематизация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Анализ и развитие предметных онтологий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Сопоставление онтологий смежных предметных областей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Выделение научных терминов в тексте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C1B0FCAC-5145-4AE1-D0BD-7D2CF66C13D3}"/>
              </a:ext>
            </a:extLst>
          </p:cNvPr>
          <p:cNvSpPr txBox="1">
            <a:spLocks/>
          </p:cNvSpPr>
          <p:nvPr/>
        </p:nvSpPr>
        <p:spPr>
          <a:xfrm>
            <a:off x="6247924" y="5025781"/>
            <a:ext cx="4305775" cy="1690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/>
              <a:t>6. Распространение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Мероприятия по внедрению практик регулярной подготовки обзоров в организациях и лабораториях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Курсы обучения библиотечных специалистов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 err="1"/>
              <a:t>Хакатоны</a:t>
            </a:r>
            <a:endParaRPr lang="ru-RU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A3C2A15C-94BC-E2CB-718C-0923F95CF553}"/>
              </a:ext>
            </a:extLst>
          </p:cNvPr>
          <p:cNvSpPr txBox="1">
            <a:spLocks/>
          </p:cNvSpPr>
          <p:nvPr/>
        </p:nvSpPr>
        <p:spPr>
          <a:xfrm>
            <a:off x="1450758" y="5025781"/>
            <a:ext cx="4305775" cy="16900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/>
              <a:t>5. Продукты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Конвейер обзоров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Ассистент эксперта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Ассистент патентоведа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Предметные базы данных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dirty="0"/>
              <a:t>Маркетплейс научных </a:t>
            </a:r>
            <a:r>
              <a:rPr lang="ru-RU" sz="1800" dirty="0" err="1"/>
              <a:t>инфосервисов</a:t>
            </a:r>
            <a:r>
              <a:rPr lang="ru-RU" sz="1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343D31-F824-B460-4C71-15A2DAC8D048}"/>
              </a:ext>
            </a:extLst>
          </p:cNvPr>
          <p:cNvSpPr txBox="1"/>
          <p:nvPr/>
        </p:nvSpPr>
        <p:spPr>
          <a:xfrm rot="16200000">
            <a:off x="-256742" y="3554715"/>
            <a:ext cx="1820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Задача 2.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Инфраструктура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9933E7-8024-A0AF-4A73-211046B337C5}"/>
              </a:ext>
            </a:extLst>
          </p:cNvPr>
          <p:cNvSpPr txBox="1"/>
          <p:nvPr/>
        </p:nvSpPr>
        <p:spPr>
          <a:xfrm rot="16200000">
            <a:off x="-174058" y="1605226"/>
            <a:ext cx="171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Задача 1.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Научный задел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937A4C-DA8A-3FA3-44A2-9FB950D289D3}"/>
              </a:ext>
            </a:extLst>
          </p:cNvPr>
          <p:cNvSpPr txBox="1"/>
          <p:nvPr/>
        </p:nvSpPr>
        <p:spPr>
          <a:xfrm rot="16200000">
            <a:off x="-10553" y="5547635"/>
            <a:ext cx="1328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Задача 3. </a:t>
            </a:r>
            <a:br>
              <a:rPr lang="ru-RU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Мотивация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72368E3-2620-15A9-5D13-CBE23A35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462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B11A67C-7BFE-C9DF-DC75-B9A7ABCEF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4" y="2936240"/>
            <a:ext cx="11579860" cy="1706880"/>
          </a:xfrm>
        </p:spPr>
        <p:txBody>
          <a:bodyPr>
            <a:normAutofit/>
          </a:bodyPr>
          <a:lstStyle/>
          <a:p>
            <a:r>
              <a:rPr lang="ru-RU" sz="4400" dirty="0"/>
              <a:t>Заключение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7C0E59-936A-D885-7898-F4863F9E12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97C138-A1E8-474E-9BFB-6AE1F2311DF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264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8BE90E-EB4A-433E-9537-2818EA1E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65125"/>
            <a:ext cx="10429875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Отсутствие стратегии приводит </a:t>
            </a:r>
            <a:br>
              <a:rPr lang="ru-RU" sz="3600" b="1" dirty="0"/>
            </a:br>
            <a:r>
              <a:rPr lang="ru-RU" sz="3600" b="1" dirty="0"/>
              <a:t>к ситуативным решениям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5A60B6-B368-4190-A54D-791EFD40B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1" y="1787261"/>
            <a:ext cx="83895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Прошедшие мероприятия,  которые могли бы быть частью программы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Конкурс на создание  тематических архивов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Программа повышения качества научных журналов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Взаимодействие с Национальной электронной библиотекой</a:t>
            </a:r>
          </a:p>
          <a:p>
            <a:pPr marL="0" indent="0">
              <a:buNone/>
            </a:pPr>
            <a:endParaRPr lang="ru-RU" sz="2400" dirty="0"/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632AFD-5110-80DD-EFC0-7CAE1A7C3EBD}"/>
              </a:ext>
            </a:extLst>
          </p:cNvPr>
          <p:cNvSpPr txBox="1"/>
          <p:nvPr/>
        </p:nvSpPr>
        <p:spPr>
          <a:xfrm>
            <a:off x="476250" y="5493965"/>
            <a:ext cx="116910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Для новых проектов необходимо обеспечить системный вклад,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а не одноразовый эффект!</a:t>
            </a:r>
          </a:p>
        </p:txBody>
      </p:sp>
      <p:pic>
        <p:nvPicPr>
          <p:cNvPr id="1032" name="Picture 8" descr="Citigroup продала зонтик из своего логотипа: Экономика: Lenta.ru">
            <a:extLst>
              <a:ext uri="{FF2B5EF4-FFF2-40B4-BE49-F238E27FC236}">
                <a16:creationId xmlns:a16="http://schemas.microsoft.com/office/drawing/2014/main" xmlns="" id="{EEF008CB-765C-6FED-C81D-5512C547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82" y="443779"/>
            <a:ext cx="1316835" cy="9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Цилиндр 3">
            <a:extLst>
              <a:ext uri="{FF2B5EF4-FFF2-40B4-BE49-F238E27FC236}">
                <a16:creationId xmlns:a16="http://schemas.microsoft.com/office/drawing/2014/main" xmlns="" id="{0EA4F471-982A-C719-C053-7FB5AC54BA83}"/>
              </a:ext>
            </a:extLst>
          </p:cNvPr>
          <p:cNvSpPr/>
          <p:nvPr/>
        </p:nvSpPr>
        <p:spPr>
          <a:xfrm>
            <a:off x="8281987" y="4022323"/>
            <a:ext cx="3290887" cy="619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БД Научные монографии</a:t>
            </a:r>
          </a:p>
        </p:txBody>
      </p:sp>
      <p:sp>
        <p:nvSpPr>
          <p:cNvPr id="7" name="Цилиндр 6">
            <a:extLst>
              <a:ext uri="{FF2B5EF4-FFF2-40B4-BE49-F238E27FC236}">
                <a16:creationId xmlns:a16="http://schemas.microsoft.com/office/drawing/2014/main" xmlns="" id="{D99D70B4-A423-F446-C1E4-48A51A46370B}"/>
              </a:ext>
            </a:extLst>
          </p:cNvPr>
          <p:cNvSpPr/>
          <p:nvPr/>
        </p:nvSpPr>
        <p:spPr>
          <a:xfrm>
            <a:off x="8281987" y="2348705"/>
            <a:ext cx="452438" cy="479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Цилиндр 8">
            <a:extLst>
              <a:ext uri="{FF2B5EF4-FFF2-40B4-BE49-F238E27FC236}">
                <a16:creationId xmlns:a16="http://schemas.microsoft.com/office/drawing/2014/main" xmlns="" id="{B249D165-D349-2AF0-A336-2BD6AECC0AE6}"/>
              </a:ext>
            </a:extLst>
          </p:cNvPr>
          <p:cNvSpPr/>
          <p:nvPr/>
        </p:nvSpPr>
        <p:spPr>
          <a:xfrm>
            <a:off x="8834436" y="2348704"/>
            <a:ext cx="452438" cy="479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Цилиндр 9">
            <a:extLst>
              <a:ext uri="{FF2B5EF4-FFF2-40B4-BE49-F238E27FC236}">
                <a16:creationId xmlns:a16="http://schemas.microsoft.com/office/drawing/2014/main" xmlns="" id="{8E0B19C1-2BE0-F7C0-2BAE-AB9B48854292}"/>
              </a:ext>
            </a:extLst>
          </p:cNvPr>
          <p:cNvSpPr/>
          <p:nvPr/>
        </p:nvSpPr>
        <p:spPr>
          <a:xfrm>
            <a:off x="9367836" y="2348704"/>
            <a:ext cx="452438" cy="479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Цилиндр 10">
            <a:extLst>
              <a:ext uri="{FF2B5EF4-FFF2-40B4-BE49-F238E27FC236}">
                <a16:creationId xmlns:a16="http://schemas.microsoft.com/office/drawing/2014/main" xmlns="" id="{7E7FFAF2-45C9-4846-C19C-BA44BFE4C855}"/>
              </a:ext>
            </a:extLst>
          </p:cNvPr>
          <p:cNvSpPr/>
          <p:nvPr/>
        </p:nvSpPr>
        <p:spPr>
          <a:xfrm>
            <a:off x="10968037" y="2342299"/>
            <a:ext cx="452438" cy="479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Цилиндр 11">
            <a:extLst>
              <a:ext uri="{FF2B5EF4-FFF2-40B4-BE49-F238E27FC236}">
                <a16:creationId xmlns:a16="http://schemas.microsoft.com/office/drawing/2014/main" xmlns="" id="{194D7B8A-3FB9-D3DA-EE8A-99584C7010E1}"/>
              </a:ext>
            </a:extLst>
          </p:cNvPr>
          <p:cNvSpPr/>
          <p:nvPr/>
        </p:nvSpPr>
        <p:spPr>
          <a:xfrm>
            <a:off x="9910761" y="2348703"/>
            <a:ext cx="452438" cy="479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Цилиндр 12">
            <a:extLst>
              <a:ext uri="{FF2B5EF4-FFF2-40B4-BE49-F238E27FC236}">
                <a16:creationId xmlns:a16="http://schemas.microsoft.com/office/drawing/2014/main" xmlns="" id="{A67F7CCB-8D71-EC4A-9511-E3E2E9DA3F84}"/>
              </a:ext>
            </a:extLst>
          </p:cNvPr>
          <p:cNvSpPr/>
          <p:nvPr/>
        </p:nvSpPr>
        <p:spPr>
          <a:xfrm>
            <a:off x="10439399" y="2348703"/>
            <a:ext cx="452438" cy="479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Цилиндр 13">
            <a:extLst>
              <a:ext uri="{FF2B5EF4-FFF2-40B4-BE49-F238E27FC236}">
                <a16:creationId xmlns:a16="http://schemas.microsoft.com/office/drawing/2014/main" xmlns="" id="{81C5AB8D-4960-3C5A-C266-FCF20E3230B0}"/>
              </a:ext>
            </a:extLst>
          </p:cNvPr>
          <p:cNvSpPr/>
          <p:nvPr/>
        </p:nvSpPr>
        <p:spPr>
          <a:xfrm>
            <a:off x="11491912" y="2348703"/>
            <a:ext cx="452438" cy="4793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Requirement Icon Vector Images (over 4,200)">
            <a:extLst>
              <a:ext uri="{FF2B5EF4-FFF2-40B4-BE49-F238E27FC236}">
                <a16:creationId xmlns:a16="http://schemas.microsoft.com/office/drawing/2014/main" xmlns="" id="{7D0559B0-9077-2776-2F99-5956DD53F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36" t="16506" r="24069" b="17481"/>
          <a:stretch/>
        </p:blipFill>
        <p:spPr bwMode="auto">
          <a:xfrm>
            <a:off x="8680207" y="2959312"/>
            <a:ext cx="632758" cy="8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16FD66-800F-EE6A-523A-E4F725EF6941}"/>
              </a:ext>
            </a:extLst>
          </p:cNvPr>
          <p:cNvSpPr txBox="1"/>
          <p:nvPr/>
        </p:nvSpPr>
        <p:spPr>
          <a:xfrm>
            <a:off x="9300710" y="3129893"/>
            <a:ext cx="244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Требования к качеству </a:t>
            </a:r>
            <a:br>
              <a:rPr lang="ru-RU" dirty="0"/>
            </a:br>
            <a:r>
              <a:rPr lang="ru-RU" dirty="0"/>
              <a:t>метаданных журналов</a:t>
            </a:r>
          </a:p>
        </p:txBody>
      </p:sp>
      <p:sp>
        <p:nvSpPr>
          <p:cNvPr id="15" name="Знак умножения 14">
            <a:extLst>
              <a:ext uri="{FF2B5EF4-FFF2-40B4-BE49-F238E27FC236}">
                <a16:creationId xmlns:a16="http://schemas.microsoft.com/office/drawing/2014/main" xmlns="" id="{E20F8D44-94B7-F621-7F19-401425BE69A9}"/>
              </a:ext>
            </a:extLst>
          </p:cNvPr>
          <p:cNvSpPr/>
          <p:nvPr/>
        </p:nvSpPr>
        <p:spPr>
          <a:xfrm>
            <a:off x="9392101" y="2351380"/>
            <a:ext cx="400050" cy="4766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нак умножения 17">
            <a:extLst>
              <a:ext uri="{FF2B5EF4-FFF2-40B4-BE49-F238E27FC236}">
                <a16:creationId xmlns:a16="http://schemas.microsoft.com/office/drawing/2014/main" xmlns="" id="{E5894EA9-BFB8-F89B-44E3-4A3AACE85BBC}"/>
              </a:ext>
            </a:extLst>
          </p:cNvPr>
          <p:cNvSpPr/>
          <p:nvPr/>
        </p:nvSpPr>
        <p:spPr>
          <a:xfrm>
            <a:off x="9936955" y="2351380"/>
            <a:ext cx="400050" cy="4766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умножения 18">
            <a:extLst>
              <a:ext uri="{FF2B5EF4-FFF2-40B4-BE49-F238E27FC236}">
                <a16:creationId xmlns:a16="http://schemas.microsoft.com/office/drawing/2014/main" xmlns="" id="{909D95E5-EB27-97A1-E61C-EFF57AB11D1B}"/>
              </a:ext>
            </a:extLst>
          </p:cNvPr>
          <p:cNvSpPr/>
          <p:nvPr/>
        </p:nvSpPr>
        <p:spPr>
          <a:xfrm>
            <a:off x="10462760" y="2351380"/>
            <a:ext cx="400050" cy="4766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нак умножения 19">
            <a:extLst>
              <a:ext uri="{FF2B5EF4-FFF2-40B4-BE49-F238E27FC236}">
                <a16:creationId xmlns:a16="http://schemas.microsoft.com/office/drawing/2014/main" xmlns="" id="{DCECED01-9398-8842-2B8B-0B515F30F23C}"/>
              </a:ext>
            </a:extLst>
          </p:cNvPr>
          <p:cNvSpPr/>
          <p:nvPr/>
        </p:nvSpPr>
        <p:spPr>
          <a:xfrm>
            <a:off x="10994231" y="2351380"/>
            <a:ext cx="400050" cy="4766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нак умножения 20">
            <a:extLst>
              <a:ext uri="{FF2B5EF4-FFF2-40B4-BE49-F238E27FC236}">
                <a16:creationId xmlns:a16="http://schemas.microsoft.com/office/drawing/2014/main" xmlns="" id="{A6C4BE87-C6D7-0E60-46FF-32EEA9868E99}"/>
              </a:ext>
            </a:extLst>
          </p:cNvPr>
          <p:cNvSpPr/>
          <p:nvPr/>
        </p:nvSpPr>
        <p:spPr>
          <a:xfrm>
            <a:off x="11494744" y="2351380"/>
            <a:ext cx="400050" cy="4766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нак умножения 21">
            <a:extLst>
              <a:ext uri="{FF2B5EF4-FFF2-40B4-BE49-F238E27FC236}">
                <a16:creationId xmlns:a16="http://schemas.microsoft.com/office/drawing/2014/main" xmlns="" id="{671A6253-ED32-41D2-5104-48046E58AE7B}"/>
              </a:ext>
            </a:extLst>
          </p:cNvPr>
          <p:cNvSpPr/>
          <p:nvPr/>
        </p:nvSpPr>
        <p:spPr>
          <a:xfrm>
            <a:off x="9592125" y="3978384"/>
            <a:ext cx="744879" cy="6630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нак умножения 22">
            <a:extLst>
              <a:ext uri="{FF2B5EF4-FFF2-40B4-BE49-F238E27FC236}">
                <a16:creationId xmlns:a16="http://schemas.microsoft.com/office/drawing/2014/main" xmlns="" id="{CB6BD052-0E8E-3B66-E892-A157684B24D5}"/>
              </a:ext>
            </a:extLst>
          </p:cNvPr>
          <p:cNvSpPr/>
          <p:nvPr/>
        </p:nvSpPr>
        <p:spPr>
          <a:xfrm>
            <a:off x="8892796" y="3110585"/>
            <a:ext cx="632757" cy="66602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05E2E3F3-D95B-CC7A-1291-94CAAEF9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718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E42E9747-2871-1340-A5CD-F654105E6930}"/>
              </a:ext>
            </a:extLst>
          </p:cNvPr>
          <p:cNvSpPr txBox="1">
            <a:spLocks/>
          </p:cNvSpPr>
          <p:nvPr/>
        </p:nvSpPr>
        <p:spPr>
          <a:xfrm>
            <a:off x="489541" y="245749"/>
            <a:ext cx="1150983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algn="ctr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Эффекты программы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4834531-5073-4A50-936C-E9088D70D68D}"/>
              </a:ext>
            </a:extLst>
          </p:cNvPr>
          <p:cNvSpPr txBox="1"/>
          <p:nvPr/>
        </p:nvSpPr>
        <p:spPr>
          <a:xfrm rot="18222797">
            <a:off x="4203318" y="2835894"/>
            <a:ext cx="135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Регулятор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D924AAA-49E2-4530-A9E7-F4B4F72F92CD}"/>
              </a:ext>
            </a:extLst>
          </p:cNvPr>
          <p:cNvSpPr txBox="1"/>
          <p:nvPr/>
        </p:nvSpPr>
        <p:spPr>
          <a:xfrm rot="3388375">
            <a:off x="6101725" y="2631735"/>
            <a:ext cx="1581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Научное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сообщество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3B553BD-7E3D-4C87-A187-DE4D2EEC3E8D}"/>
              </a:ext>
            </a:extLst>
          </p:cNvPr>
          <p:cNvSpPr txBox="1"/>
          <p:nvPr/>
        </p:nvSpPr>
        <p:spPr>
          <a:xfrm>
            <a:off x="5343899" y="4279350"/>
            <a:ext cx="100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60286C71-D370-44DC-9C32-5328B315981A}"/>
              </a:ext>
            </a:extLst>
          </p:cNvPr>
          <p:cNvSpPr/>
          <p:nvPr/>
        </p:nvSpPr>
        <p:spPr>
          <a:xfrm>
            <a:off x="4580899" y="2232828"/>
            <a:ext cx="2478527" cy="1882029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5EE6AD-3588-48B1-8688-9591040639C5}"/>
              </a:ext>
            </a:extLst>
          </p:cNvPr>
          <p:cNvSpPr txBox="1"/>
          <p:nvPr/>
        </p:nvSpPr>
        <p:spPr>
          <a:xfrm>
            <a:off x="3191976" y="4787046"/>
            <a:ext cx="5557035" cy="1412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ru-RU" dirty="0"/>
              <a:t>Расширение рынка услуг НИ</a:t>
            </a:r>
          </a:p>
          <a:p>
            <a:pPr algn="ctr">
              <a:lnSpc>
                <a:spcPct val="130000"/>
              </a:lnSpc>
            </a:pPr>
            <a:r>
              <a:rPr lang="ru-RU" dirty="0"/>
              <a:t>Ускорение трансфера технологий</a:t>
            </a:r>
          </a:p>
          <a:p>
            <a:pPr algn="ctr"/>
            <a:r>
              <a:rPr lang="ru-RU" dirty="0"/>
              <a:t>Инструменты анализа рынков и оценки стартапов</a:t>
            </a:r>
          </a:p>
          <a:p>
            <a:pPr algn="ctr">
              <a:lnSpc>
                <a:spcPct val="130000"/>
              </a:lnSpc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94640" y="1804606"/>
            <a:ext cx="415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Новые инструменты системы оценки</a:t>
            </a:r>
          </a:p>
        </p:txBody>
      </p:sp>
      <p:pic>
        <p:nvPicPr>
          <p:cNvPr id="15" name="Google Shape;1054;p3" descr="Цель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270922" y="2904358"/>
            <a:ext cx="1148345" cy="11483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00820" y="2311724"/>
            <a:ext cx="382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экспертизы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5631" y="2235166"/>
            <a:ext cx="37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конкурентоспособности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0936" y="1786041"/>
            <a:ext cx="394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производительности труда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0770" y="2685676"/>
            <a:ext cx="3503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Воспроизводимость исследований</a:t>
            </a:r>
          </a:p>
        </p:txBody>
      </p:sp>
      <p:sp>
        <p:nvSpPr>
          <p:cNvPr id="6" name="Двойные круглые скобки 5"/>
          <p:cNvSpPr/>
          <p:nvPr/>
        </p:nvSpPr>
        <p:spPr>
          <a:xfrm>
            <a:off x="422306" y="1156447"/>
            <a:ext cx="11411106" cy="5096435"/>
          </a:xfrm>
          <a:prstGeom prst="bracketPair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79425" y="917275"/>
            <a:ext cx="869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к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Data-driven Science («4-</a:t>
            </a: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 парадигме науки»)</a:t>
            </a:r>
          </a:p>
        </p:txBody>
      </p:sp>
      <p:sp>
        <p:nvSpPr>
          <p:cNvPr id="11" name="Трапеция 10"/>
          <p:cNvSpPr/>
          <p:nvPr/>
        </p:nvSpPr>
        <p:spPr>
          <a:xfrm>
            <a:off x="1482291" y="4773706"/>
            <a:ext cx="8872652" cy="1195862"/>
          </a:xfrm>
          <a:prstGeom prst="trapezoid">
            <a:avLst>
              <a:gd name="adj" fmla="val 11495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941294" y="1613647"/>
            <a:ext cx="446985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41294" y="1608226"/>
            <a:ext cx="0" cy="14397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41294" y="3065929"/>
            <a:ext cx="344641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387708" y="1608226"/>
            <a:ext cx="1023445" cy="14397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6784290" y="1638657"/>
            <a:ext cx="446985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1257623" y="1638657"/>
            <a:ext cx="0" cy="14397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793881" y="3078445"/>
            <a:ext cx="347371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770436" y="1638657"/>
            <a:ext cx="1023445" cy="14397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410D07-8FB0-76B3-3976-2236E341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897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371542-E381-4DD3-80F0-E655BFFE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Почему этого нельзя не делать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5EB76D-49CE-4900-B574-B0E1FD875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477281"/>
            <a:ext cx="8064959" cy="52441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Информационная инфраструктура науки = </a:t>
            </a:r>
            <a:br>
              <a:rPr lang="ru-RU" dirty="0"/>
            </a:br>
            <a:r>
              <a:rPr lang="ru-RU" dirty="0"/>
              <a:t>транспортная инфраструктура региона</a:t>
            </a:r>
          </a:p>
          <a:p>
            <a:pPr marL="0" indent="0">
              <a:buNone/>
            </a:pPr>
            <a:r>
              <a:rPr lang="ru-RU" dirty="0"/>
              <a:t>С плохой инфраструктурой как-то ездить будут, но:</a:t>
            </a:r>
          </a:p>
          <a:p>
            <a:r>
              <a:rPr lang="ru-RU" dirty="0"/>
              <a:t>Потери времени</a:t>
            </a:r>
          </a:p>
          <a:p>
            <a:r>
              <a:rPr lang="ru-RU" dirty="0"/>
              <a:t>Дополнительные расходы</a:t>
            </a:r>
          </a:p>
          <a:p>
            <a:r>
              <a:rPr lang="ru-RU" dirty="0"/>
              <a:t>Низкое качество жизнедеятельности</a:t>
            </a:r>
          </a:p>
          <a:p>
            <a:r>
              <a:rPr lang="ru-RU" dirty="0"/>
              <a:t>Низкая привлекательность для внешних акторов</a:t>
            </a:r>
          </a:p>
          <a:p>
            <a:r>
              <a:rPr lang="ru-RU" dirty="0"/>
              <a:t>Демотивация потребителей инфраструктуры </a:t>
            </a:r>
            <a:br>
              <a:rPr lang="ru-RU" dirty="0"/>
            </a:br>
            <a:r>
              <a:rPr lang="ru-RU" dirty="0"/>
              <a:t>к её использованию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Потери от плохой инфраструктуры велики </a:t>
            </a:r>
            <a:br>
              <a:rPr lang="ru-RU" dirty="0"/>
            </a:br>
            <a:r>
              <a:rPr lang="ru-RU" dirty="0"/>
              <a:t>и при этом трудно измеримы.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97D920-504C-E1EF-7B16-1AD25BE7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3074" name="Picture 2" descr="Почему в России плохие дороги?">
            <a:extLst>
              <a:ext uri="{FF2B5EF4-FFF2-40B4-BE49-F238E27FC236}">
                <a16:creationId xmlns:a16="http://schemas.microsoft.com/office/drawing/2014/main" xmlns="" id="{C469F9D4-716F-AA60-934F-C4F6760DE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2281" y="1230748"/>
            <a:ext cx="3386831" cy="22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втомобильная дорога — Википедия">
            <a:extLst>
              <a:ext uri="{FF2B5EF4-FFF2-40B4-BE49-F238E27FC236}">
                <a16:creationId xmlns:a16="http://schemas.microsoft.com/office/drawing/2014/main" xmlns="" id="{25C89DE3-443A-CC3A-C4F4-6EDC9B17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054" y="3806686"/>
            <a:ext cx="3393058" cy="25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7699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F762D5-167E-394D-911A-6E5E2011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2" y="2313533"/>
            <a:ext cx="11519636" cy="181050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sz="4000" dirty="0"/>
              <a:t>О стратегии развития Национальной научно-информационной инфраструктуры</a:t>
            </a:r>
            <a:endParaRPr lang="x-none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9F03F-918C-CA47-BE29-3AD6852D55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dirty="0"/>
              <a:t>   </a:t>
            </a:r>
            <a:endParaRPr lang="x-none" dirty="0"/>
          </a:p>
        </p:txBody>
      </p:sp>
      <p:sp>
        <p:nvSpPr>
          <p:cNvPr id="4" name="Google Shape;1033;p1">
            <a:extLst>
              <a:ext uri="{FF2B5EF4-FFF2-40B4-BE49-F238E27FC236}">
                <a16:creationId xmlns:a16="http://schemas.microsoft.com/office/drawing/2014/main" xmlns="" id="{5D14B9AF-D24C-2334-5C58-770ECA8BB26E}"/>
              </a:ext>
            </a:extLst>
          </p:cNvPr>
          <p:cNvSpPr/>
          <p:nvPr/>
        </p:nvSpPr>
        <p:spPr>
          <a:xfrm>
            <a:off x="2716334" y="6328420"/>
            <a:ext cx="7504626" cy="55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1"/>
              </a:buClr>
              <a:buSzPts val="1400"/>
              <a:buFont typeface="Raleway"/>
              <a:buNone/>
            </a:pPr>
            <a:r>
              <a:rPr lang="ru-RU" sz="2400" b="1" i="0" u="none" strike="noStrike" cap="none" dirty="0">
                <a:solidFill>
                  <a:srgbClr val="FEF7F1"/>
                </a:solidFill>
                <a:latin typeface="Raleway"/>
                <a:ea typeface="Raleway"/>
                <a:cs typeface="Raleway"/>
                <a:sym typeface="Raleway"/>
              </a:rPr>
              <a:t>НТИ 2022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33;p1">
            <a:extLst>
              <a:ext uri="{FF2B5EF4-FFF2-40B4-BE49-F238E27FC236}">
                <a16:creationId xmlns:a16="http://schemas.microsoft.com/office/drawing/2014/main" xmlns="" id="{6297B6BA-75A1-4F3F-2597-3049E39C0E63}"/>
              </a:ext>
            </a:extLst>
          </p:cNvPr>
          <p:cNvSpPr/>
          <p:nvPr/>
        </p:nvSpPr>
        <p:spPr>
          <a:xfrm>
            <a:off x="2204720" y="442400"/>
            <a:ext cx="7782560" cy="86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1"/>
              </a:buClr>
              <a:buSzPts val="1400"/>
              <a:buFont typeface="Raleway"/>
              <a:buNone/>
            </a:pPr>
            <a:r>
              <a:rPr lang="ru-RU" sz="4400" b="1" i="0" u="none" strike="noStrike" cap="none" dirty="0">
                <a:solidFill>
                  <a:srgbClr val="FEF7F1"/>
                </a:solidFill>
                <a:latin typeface="Raleway"/>
                <a:ea typeface="Raleway"/>
                <a:cs typeface="Raleway"/>
                <a:sym typeface="Raleway"/>
              </a:rPr>
              <a:t>СПАСИБО ЗА ВНИМАНИЕ!</a:t>
            </a:r>
            <a:endParaRPr lang="ru-RU"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772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7C25480-3BBD-4088-BD7F-374C4804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86189"/>
            <a:ext cx="11231880" cy="68932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Исследовательские задачи в онтологическом подходе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B099E449-A1D0-4374-9E72-A6AE73B1F13E}"/>
              </a:ext>
            </a:extLst>
          </p:cNvPr>
          <p:cNvGraphicFramePr>
            <a:graphicFrameLocks noGrp="1"/>
          </p:cNvGraphicFramePr>
          <p:nvPr/>
        </p:nvGraphicFramePr>
        <p:xfrm>
          <a:off x="3442196" y="882502"/>
          <a:ext cx="8534400" cy="598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176">
                  <a:extLst>
                    <a:ext uri="{9D8B030D-6E8A-4147-A177-3AD203B41FA5}">
                      <a16:colId xmlns:a16="http://schemas.microsoft.com/office/drawing/2014/main" xmlns="" val="2950965712"/>
                    </a:ext>
                  </a:extLst>
                </a:gridCol>
                <a:gridCol w="3540642">
                  <a:extLst>
                    <a:ext uri="{9D8B030D-6E8A-4147-A177-3AD203B41FA5}">
                      <a16:colId xmlns:a16="http://schemas.microsoft.com/office/drawing/2014/main" xmlns="" val="2876635575"/>
                    </a:ext>
                  </a:extLst>
                </a:gridCol>
                <a:gridCol w="2109582">
                  <a:extLst>
                    <a:ext uri="{9D8B030D-6E8A-4147-A177-3AD203B41FA5}">
                      <a16:colId xmlns:a16="http://schemas.microsoft.com/office/drawing/2014/main" xmlns="" val="331926391"/>
                    </a:ext>
                  </a:extLst>
                </a:gridCol>
              </a:tblGrid>
              <a:tr h="396703">
                <a:tc>
                  <a:txBody>
                    <a:bodyPr/>
                    <a:lstStyle/>
                    <a:p>
                      <a:r>
                        <a:rPr lang="ru-RU" dirty="0"/>
                        <a:t>Исследовательская 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339142"/>
                  </a:ext>
                </a:extLst>
              </a:tr>
              <a:tr h="684720">
                <a:tc>
                  <a:txBody>
                    <a:bodyPr/>
                    <a:lstStyle/>
                    <a:p>
                      <a:r>
                        <a:rPr lang="ru-RU" dirty="0"/>
                        <a:t>Систематизация предметной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Тезаурусы, онтологии, стандарты исследований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Ontology design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9237796"/>
                  </a:ext>
                </a:extLst>
              </a:tr>
              <a:tr h="684720">
                <a:tc>
                  <a:txBody>
                    <a:bodyPr/>
                    <a:lstStyle/>
                    <a:p>
                      <a:r>
                        <a:rPr lang="ru-RU" dirty="0"/>
                        <a:t>Классификация научных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Границы предметной области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Text classification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3716447"/>
                  </a:ext>
                </a:extLst>
              </a:tr>
              <a:tr h="684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Информационный поиск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Релевантный набор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ML </a:t>
                      </a:r>
                      <a:r>
                        <a:rPr lang="ru-RU" dirty="0"/>
                        <a:t>с учителем</a:t>
                      </a:r>
                      <a:endParaRPr lang="en-US" dirty="0"/>
                    </a:p>
                    <a:p>
                      <a:r>
                        <a:rPr lang="en-US" dirty="0"/>
                        <a:t>Word Embedding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1056476"/>
                  </a:ext>
                </a:extLst>
              </a:tr>
              <a:tr h="685742">
                <a:tc>
                  <a:txBody>
                    <a:bodyPr/>
                    <a:lstStyle/>
                    <a:p>
                      <a:r>
                        <a:rPr lang="ru-RU" dirty="0"/>
                        <a:t>Построение моделей научных текстов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Преобразование научных текстов в их «</a:t>
                      </a:r>
                      <a:r>
                        <a:rPr lang="ru-RU" dirty="0" err="1"/>
                        <a:t>знаниевые</a:t>
                      </a:r>
                      <a:r>
                        <a:rPr lang="ru-RU" dirty="0"/>
                        <a:t>» модели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Entity Recognition</a:t>
                      </a:r>
                    </a:p>
                    <a:p>
                      <a:r>
                        <a:rPr lang="en-US" dirty="0"/>
                        <a:t>NLP (text mining)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8770929"/>
                  </a:ext>
                </a:extLst>
              </a:tr>
              <a:tr h="978172">
                <a:tc>
                  <a:txBody>
                    <a:bodyPr/>
                    <a:lstStyle/>
                    <a:p>
                      <a:r>
                        <a:rPr lang="ru-RU" dirty="0"/>
                        <a:t>Связывание и семантический анализ </a:t>
                      </a:r>
                    </a:p>
                    <a:p>
                      <a:r>
                        <a:rPr lang="ru-RU" dirty="0"/>
                        <a:t>моделей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Объединенная модель обзора научного ландшафта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Semantic analysis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515195"/>
                  </a:ext>
                </a:extLst>
              </a:tr>
              <a:tr h="684720">
                <a:tc>
                  <a:txBody>
                    <a:bodyPr/>
                    <a:lstStyle/>
                    <a:p>
                      <a:r>
                        <a:rPr lang="ru-RU" dirty="0"/>
                        <a:t>Формирование логических выводов (обобщение)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Модель, обогащенная новыми выводами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Semantic analysis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5500183"/>
                  </a:ext>
                </a:extLst>
              </a:tr>
              <a:tr h="684720">
                <a:tc>
                  <a:txBody>
                    <a:bodyPr/>
                    <a:lstStyle/>
                    <a:p>
                      <a:r>
                        <a:rPr lang="ru-RU" dirty="0"/>
                        <a:t>Генерация представлений обзорных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Пользовательские (человек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машина) и ролевые (исследователь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предприниматель) представления обзора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NLP (text generation)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8637355"/>
                  </a:ext>
                </a:extLst>
              </a:tr>
            </a:tbl>
          </a:graphicData>
        </a:graphic>
      </p:graphicFrame>
      <p:sp>
        <p:nvSpPr>
          <p:cNvPr id="6" name="Облако 5">
            <a:extLst>
              <a:ext uri="{FF2B5EF4-FFF2-40B4-BE49-F238E27FC236}">
                <a16:creationId xmlns:a16="http://schemas.microsoft.com/office/drawing/2014/main" xmlns="" id="{9855FD2F-5442-4849-AC76-A7304AB007D9}"/>
              </a:ext>
            </a:extLst>
          </p:cNvPr>
          <p:cNvSpPr/>
          <p:nvPr/>
        </p:nvSpPr>
        <p:spPr>
          <a:xfrm>
            <a:off x="247650" y="1650365"/>
            <a:ext cx="919163" cy="559752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xmlns="" id="{84A26BFB-2405-4B9D-AC87-B2E1AA0A7651}"/>
              </a:ext>
            </a:extLst>
          </p:cNvPr>
          <p:cNvSpPr/>
          <p:nvPr/>
        </p:nvSpPr>
        <p:spPr>
          <a:xfrm>
            <a:off x="790575" y="1481455"/>
            <a:ext cx="919163" cy="559752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блако 7">
            <a:extLst>
              <a:ext uri="{FF2B5EF4-FFF2-40B4-BE49-F238E27FC236}">
                <a16:creationId xmlns:a16="http://schemas.microsoft.com/office/drawing/2014/main" xmlns="" id="{01967E8A-7405-467B-B15F-87AF0EFBC01D}"/>
              </a:ext>
            </a:extLst>
          </p:cNvPr>
          <p:cNvSpPr/>
          <p:nvPr/>
        </p:nvSpPr>
        <p:spPr>
          <a:xfrm>
            <a:off x="642937" y="1789748"/>
            <a:ext cx="919163" cy="559752"/>
          </a:xfrm>
          <a:prstGeom prst="cloud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C9E58C71-C899-4077-B30D-C7D3446821F3}"/>
              </a:ext>
            </a:extLst>
          </p:cNvPr>
          <p:cNvGrpSpPr/>
          <p:nvPr/>
        </p:nvGrpSpPr>
        <p:grpSpPr>
          <a:xfrm>
            <a:off x="1815505" y="2276475"/>
            <a:ext cx="1488679" cy="720725"/>
            <a:chOff x="1709142" y="2502852"/>
            <a:chExt cx="1488679" cy="720725"/>
          </a:xfrm>
        </p:grpSpPr>
        <p:sp>
          <p:nvSpPr>
            <p:cNvPr id="9" name="Облако 8">
              <a:extLst>
                <a:ext uri="{FF2B5EF4-FFF2-40B4-BE49-F238E27FC236}">
                  <a16:creationId xmlns:a16="http://schemas.microsoft.com/office/drawing/2014/main" xmlns="" id="{13EE147B-3DD9-4265-AAC9-0ADCE489B6E0}"/>
                </a:ext>
              </a:extLst>
            </p:cNvPr>
            <p:cNvSpPr/>
            <p:nvPr/>
          </p:nvSpPr>
          <p:spPr>
            <a:xfrm>
              <a:off x="1709142" y="2502852"/>
              <a:ext cx="1488679" cy="720725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11A17448-01FC-4081-BD26-117B03BD0E6F}"/>
                </a:ext>
              </a:extLst>
            </p:cNvPr>
            <p:cNvGrpSpPr/>
            <p:nvPr/>
          </p:nvGrpSpPr>
          <p:grpSpPr>
            <a:xfrm>
              <a:off x="2453482" y="2759075"/>
              <a:ext cx="479425" cy="238125"/>
              <a:chOff x="1222375" y="2619375"/>
              <a:chExt cx="479425" cy="238125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E6B15A13-9D01-4CC6-9575-9EEB5F4C3F01}"/>
                  </a:ext>
                </a:extLst>
              </p:cNvPr>
              <p:cNvSpPr/>
              <p:nvPr/>
            </p:nvSpPr>
            <p:spPr>
              <a:xfrm>
                <a:off x="1257300" y="2647950"/>
                <a:ext cx="101203" cy="18097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65637079-7DCE-45A3-88E4-6D87D3177A2A}"/>
                  </a:ext>
                </a:extLst>
              </p:cNvPr>
              <p:cNvSpPr/>
              <p:nvPr/>
            </p:nvSpPr>
            <p:spPr>
              <a:xfrm>
                <a:off x="1412874" y="2647474"/>
                <a:ext cx="101203" cy="18097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013065D4-CADF-423D-825C-1949DBC6F54C}"/>
                  </a:ext>
                </a:extLst>
              </p:cNvPr>
              <p:cNvSpPr/>
              <p:nvPr/>
            </p:nvSpPr>
            <p:spPr>
              <a:xfrm>
                <a:off x="1568448" y="2647474"/>
                <a:ext cx="101203" cy="18097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37F403DE-2494-4168-8567-9BC77ED9EAB0}"/>
                  </a:ext>
                </a:extLst>
              </p:cNvPr>
              <p:cNvSpPr/>
              <p:nvPr/>
            </p:nvSpPr>
            <p:spPr>
              <a:xfrm>
                <a:off x="1222375" y="2619375"/>
                <a:ext cx="479425" cy="2381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F8EFFE1-6B21-451B-869C-3DFAB2FED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35" y="3189287"/>
            <a:ext cx="508687" cy="84931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FC9D3170-19AC-405D-9829-B3E9D05E95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688289" y="3173040"/>
            <a:ext cx="508687" cy="87363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B69C9AD-EFB2-4317-B83F-06BBA2BD7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32110" y="3180768"/>
            <a:ext cx="508687" cy="873633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D9E45080-2EC9-4D95-A897-DCB6180BC874}"/>
              </a:ext>
            </a:extLst>
          </p:cNvPr>
          <p:cNvGrpSpPr/>
          <p:nvPr/>
        </p:nvGrpSpPr>
        <p:grpSpPr>
          <a:xfrm>
            <a:off x="1502739" y="4236827"/>
            <a:ext cx="1537995" cy="1026396"/>
            <a:chOff x="1502739" y="4236827"/>
            <a:chExt cx="1537995" cy="1026396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3BC039E0-68FE-41F9-AB9D-3334263C1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358853" y="4066514"/>
              <a:ext cx="508687" cy="849313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xmlns="" id="{06E18072-F0A5-4554-8E50-A4EF055EF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 flipV="1">
              <a:off x="1673052" y="4066514"/>
              <a:ext cx="508687" cy="849313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9A083D90-E622-4E2F-A816-319E4B235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082128">
              <a:off x="2361734" y="4584223"/>
              <a:ext cx="508687" cy="849313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43922BA1-5021-4FCE-B0B4-3850D772463A}"/>
              </a:ext>
            </a:extLst>
          </p:cNvPr>
          <p:cNvGrpSpPr/>
          <p:nvPr/>
        </p:nvGrpSpPr>
        <p:grpSpPr>
          <a:xfrm>
            <a:off x="61130" y="4959485"/>
            <a:ext cx="1537995" cy="1026396"/>
            <a:chOff x="1502739" y="4236827"/>
            <a:chExt cx="1537995" cy="102639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A7026DA1-2C5E-40BD-A356-EA39C4DC4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2358853" y="4066514"/>
              <a:ext cx="508687" cy="849313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DE28CE04-7565-42EA-B5E0-E728A8948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 flipV="1">
              <a:off x="1673052" y="4066514"/>
              <a:ext cx="508687" cy="849313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A9C49F80-FD47-418E-8CC3-9025918A5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082128">
              <a:off x="2361734" y="4584223"/>
              <a:ext cx="508687" cy="849313"/>
            </a:xfrm>
            <a:prstGeom prst="rect">
              <a:avLst/>
            </a:prstGeom>
          </p:spPr>
        </p:pic>
      </p:grp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605655FC-F037-470E-AAA5-8A7691BB63FA}"/>
              </a:ext>
            </a:extLst>
          </p:cNvPr>
          <p:cNvSpPr/>
          <p:nvPr/>
        </p:nvSpPr>
        <p:spPr>
          <a:xfrm>
            <a:off x="247650" y="5731537"/>
            <a:ext cx="165100" cy="148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C559F5DD-9864-4E67-B86D-73E8E122FA13}"/>
              </a:ext>
            </a:extLst>
          </p:cNvPr>
          <p:cNvCxnSpPr>
            <a:cxnSpLocks/>
            <a:stCxn id="54" idx="6"/>
            <a:endCxn id="58" idx="2"/>
          </p:cNvCxnSpPr>
          <p:nvPr/>
        </p:nvCxnSpPr>
        <p:spPr>
          <a:xfrm>
            <a:off x="412750" y="5805819"/>
            <a:ext cx="429985" cy="190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>
            <a:extLst>
              <a:ext uri="{FF2B5EF4-FFF2-40B4-BE49-F238E27FC236}">
                <a16:creationId xmlns:a16="http://schemas.microsoft.com/office/drawing/2014/main" xmlns="" id="{B8E4D39F-2129-414C-86AF-D1064419672E}"/>
              </a:ext>
            </a:extLst>
          </p:cNvPr>
          <p:cNvCxnSpPr>
            <a:cxnSpLocks/>
            <a:stCxn id="54" idx="7"/>
          </p:cNvCxnSpPr>
          <p:nvPr/>
        </p:nvCxnSpPr>
        <p:spPr>
          <a:xfrm flipV="1">
            <a:off x="388572" y="5468172"/>
            <a:ext cx="402003" cy="28512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78E38DDB-0D07-4B42-A5D8-56D834782F90}"/>
              </a:ext>
            </a:extLst>
          </p:cNvPr>
          <p:cNvCxnSpPr>
            <a:cxnSpLocks/>
            <a:stCxn id="54" idx="0"/>
          </p:cNvCxnSpPr>
          <p:nvPr/>
        </p:nvCxnSpPr>
        <p:spPr>
          <a:xfrm flipH="1" flipV="1">
            <a:off x="329200" y="5409316"/>
            <a:ext cx="1000" cy="3222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4" descr="Документы – Бесплатные иконки: интерфейс">
            <a:extLst>
              <a:ext uri="{FF2B5EF4-FFF2-40B4-BE49-F238E27FC236}">
                <a16:creationId xmlns:a16="http://schemas.microsoft.com/office/drawing/2014/main" xmlns="" id="{C0A37D32-C095-4DF0-B244-368704E67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289" y="5730389"/>
            <a:ext cx="469549" cy="46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1" name="Прямая со стрелкой 1030">
            <a:extLst>
              <a:ext uri="{FF2B5EF4-FFF2-40B4-BE49-F238E27FC236}">
                <a16:creationId xmlns:a16="http://schemas.microsoft.com/office/drawing/2014/main" xmlns="" id="{4CCBB151-0209-457A-AD33-8096862B9E1C}"/>
              </a:ext>
            </a:extLst>
          </p:cNvPr>
          <p:cNvCxnSpPr/>
          <p:nvPr/>
        </p:nvCxnSpPr>
        <p:spPr>
          <a:xfrm>
            <a:off x="1714342" y="1982413"/>
            <a:ext cx="597495" cy="279876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xmlns="" id="{5035B59E-F694-4152-935C-39E7AF73E86C}"/>
              </a:ext>
            </a:extLst>
          </p:cNvPr>
          <p:cNvCxnSpPr>
            <a:cxnSpLocks/>
          </p:cNvCxnSpPr>
          <p:nvPr/>
        </p:nvCxnSpPr>
        <p:spPr>
          <a:xfrm flipH="1">
            <a:off x="1071563" y="2722209"/>
            <a:ext cx="608869" cy="298168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xmlns="" id="{536CF600-F8E8-449F-8DE1-4362CB1E7EA8}"/>
              </a:ext>
            </a:extLst>
          </p:cNvPr>
          <p:cNvCxnSpPr/>
          <p:nvPr/>
        </p:nvCxnSpPr>
        <p:spPr>
          <a:xfrm>
            <a:off x="1920232" y="3831124"/>
            <a:ext cx="597495" cy="279876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xmlns="" id="{740E69AF-1EB2-463F-9C31-71C0497E71D0}"/>
              </a:ext>
            </a:extLst>
          </p:cNvPr>
          <p:cNvCxnSpPr>
            <a:cxnSpLocks/>
          </p:cNvCxnSpPr>
          <p:nvPr/>
        </p:nvCxnSpPr>
        <p:spPr>
          <a:xfrm>
            <a:off x="1492818" y="5834998"/>
            <a:ext cx="597495" cy="279876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xmlns="" id="{005AE014-F073-41A3-8D25-53DFC6E986AE}"/>
              </a:ext>
            </a:extLst>
          </p:cNvPr>
          <p:cNvCxnSpPr>
            <a:cxnSpLocks/>
          </p:cNvCxnSpPr>
          <p:nvPr/>
        </p:nvCxnSpPr>
        <p:spPr>
          <a:xfrm flipH="1">
            <a:off x="759264" y="4525279"/>
            <a:ext cx="608869" cy="298168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Xml файл – Бесплатные иконки: интерфейс">
            <a:extLst>
              <a:ext uri="{FF2B5EF4-FFF2-40B4-BE49-F238E27FC236}">
                <a16:creationId xmlns:a16="http://schemas.microsoft.com/office/drawing/2014/main" xmlns="" id="{626A6706-34C1-4491-8F0B-74C37A69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658" y="6292269"/>
            <a:ext cx="527090" cy="5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AA7A3545-1352-4E9C-AC73-81F85E523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3956" y="5747300"/>
            <a:ext cx="455866" cy="4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obot Icon | Free SVG / PNG, Premium Animated GIF / APNG Customizable Icons  · Loading.io">
            <a:extLst>
              <a:ext uri="{FF2B5EF4-FFF2-40B4-BE49-F238E27FC236}">
                <a16:creationId xmlns:a16="http://schemas.microsoft.com/office/drawing/2014/main" xmlns="" id="{89F3E1E3-09F3-49B1-8611-F872BB66D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100" y="6288777"/>
            <a:ext cx="527090" cy="5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8BEB65B8-CA80-42ED-A89A-88C4F10D4242}"/>
              </a:ext>
            </a:extLst>
          </p:cNvPr>
          <p:cNvCxnSpPr>
            <a:stCxn id="1029" idx="3"/>
          </p:cNvCxnSpPr>
          <p:nvPr/>
        </p:nvCxnSpPr>
        <p:spPr>
          <a:xfrm flipV="1">
            <a:off x="2640838" y="5965163"/>
            <a:ext cx="2650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ED346B53-C364-4736-8EC0-EBA4F629221E}"/>
              </a:ext>
            </a:extLst>
          </p:cNvPr>
          <p:cNvCxnSpPr/>
          <p:nvPr/>
        </p:nvCxnSpPr>
        <p:spPr>
          <a:xfrm flipV="1">
            <a:off x="2633743" y="6553504"/>
            <a:ext cx="2650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88472E6-5ACC-9F91-698B-28179743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15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79132F8F-7005-4C1B-BA56-F2BA772C5E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0594045"/>
              </p:ext>
            </p:extLst>
          </p:nvPr>
        </p:nvGraphicFramePr>
        <p:xfrm>
          <a:off x="0" y="-21772"/>
          <a:ext cx="12192001" cy="6959600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2558143">
                  <a:extLst>
                    <a:ext uri="{9D8B030D-6E8A-4147-A177-3AD203B41FA5}">
                      <a16:colId xmlns:a16="http://schemas.microsoft.com/office/drawing/2014/main" xmlns="" val="28763136"/>
                    </a:ext>
                  </a:extLst>
                </a:gridCol>
                <a:gridCol w="1643743">
                  <a:extLst>
                    <a:ext uri="{9D8B030D-6E8A-4147-A177-3AD203B41FA5}">
                      <a16:colId xmlns:a16="http://schemas.microsoft.com/office/drawing/2014/main" xmlns="" val="3180908473"/>
                    </a:ext>
                  </a:extLst>
                </a:gridCol>
                <a:gridCol w="2340428">
                  <a:extLst>
                    <a:ext uri="{9D8B030D-6E8A-4147-A177-3AD203B41FA5}">
                      <a16:colId xmlns:a16="http://schemas.microsoft.com/office/drawing/2014/main" xmlns="" val="3626162474"/>
                    </a:ext>
                  </a:extLst>
                </a:gridCol>
                <a:gridCol w="2824713">
                  <a:extLst>
                    <a:ext uri="{9D8B030D-6E8A-4147-A177-3AD203B41FA5}">
                      <a16:colId xmlns:a16="http://schemas.microsoft.com/office/drawing/2014/main" xmlns="" val="646216428"/>
                    </a:ext>
                  </a:extLst>
                </a:gridCol>
                <a:gridCol w="2824974">
                  <a:extLst>
                    <a:ext uri="{9D8B030D-6E8A-4147-A177-3AD203B41FA5}">
                      <a16:colId xmlns:a16="http://schemas.microsoft.com/office/drawing/2014/main" xmlns="" val="186441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Функции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Интерес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Эффекты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999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Исследователи, руководители проектов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Потребители </a:t>
                      </a:r>
                      <a:r>
                        <a:rPr lang="ru-RU" dirty="0" err="1"/>
                        <a:t>инфосервисов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Сокращение трудозатрат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Сокращение времени на подготовку обзоров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034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Экспертное сообщество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РАН, РНФ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Потребители </a:t>
                      </a:r>
                      <a:r>
                        <a:rPr lang="ru-RU" dirty="0" err="1"/>
                        <a:t>инфосервисов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Повышение качества экспертизы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Расширение инструментов экспертизы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2952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Технологические предприниматели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Потребители </a:t>
                      </a:r>
                      <a:r>
                        <a:rPr lang="ru-RU" dirty="0" err="1"/>
                        <a:t>инфосервисов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Поиск лучших технологий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Инструменты поиска и сравнения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770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Центры 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ГПНТБ России,</a:t>
                      </a:r>
                      <a:br>
                        <a:rPr lang="ru-RU" dirty="0"/>
                      </a:br>
                      <a:r>
                        <a:rPr lang="ru-RU" dirty="0"/>
                        <a:t>ВИНИТИ, РФФИ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Систематизация, поставщики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Новое позиционирование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Новое место в научно-информационной инфраструктуре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9210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Научные издатели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Поставщики контента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Использование контента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Требования к контенту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3992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Агрегаторы 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Агрегация и обогащение контента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Использование контента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Требования к контенту, новые каналы распространения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575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Инфослужбы</a:t>
                      </a:r>
                      <a:r>
                        <a:rPr lang="ru-RU" dirty="0"/>
                        <a:t> НИИ, университетов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Научные библиотеки, центры 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Потребители </a:t>
                      </a:r>
                      <a:r>
                        <a:rPr lang="ru-RU" dirty="0" err="1"/>
                        <a:t>инфосервисов</a:t>
                      </a:r>
                      <a:r>
                        <a:rPr lang="ru-RU" dirty="0"/>
                        <a:t>,</a:t>
                      </a:r>
                    </a:p>
                    <a:p>
                      <a:r>
                        <a:rPr lang="ru-RU" dirty="0"/>
                        <a:t>поставщики услуг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Участие в СРТ исследований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Развитие компетенций в области обработки 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3708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ИТ-компании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Яндекс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Поставщики </a:t>
                      </a:r>
                      <a:r>
                        <a:rPr lang="ru-RU" dirty="0" err="1"/>
                        <a:t>инфосервисов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Прибыль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Развитие ИИ-компетенций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719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Минобрнауки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Регулятор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Управление инфраструктурой, мониторинг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Эффективная научно-информационная инфраструктура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351458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9B51123-9CA3-51D6-44C7-2ECC08F7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355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2EBEA6-6F89-2F36-73ED-3A6BB679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68" y="146967"/>
            <a:ext cx="11207198" cy="6445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Смена научной парадигмы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B1B7B4-31BD-BAEB-2EC7-961C8041342F}"/>
              </a:ext>
            </a:extLst>
          </p:cNvPr>
          <p:cNvSpPr txBox="1"/>
          <p:nvPr/>
        </p:nvSpPr>
        <p:spPr>
          <a:xfrm>
            <a:off x="7459820" y="4594632"/>
            <a:ext cx="4732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Отставание в адаптации к парадигме </a:t>
            </a:r>
            <a:r>
              <a:rPr lang="en-US" sz="2000" b="1" dirty="0">
                <a:solidFill>
                  <a:srgbClr val="C00000"/>
                </a:solidFill>
              </a:rPr>
              <a:t>Data-driven Science </a:t>
            </a:r>
            <a:r>
              <a:rPr lang="ru-RU" sz="2000" b="1" dirty="0">
                <a:solidFill>
                  <a:srgbClr val="C00000"/>
                </a:solidFill>
              </a:rPr>
              <a:t>приводит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</a:rPr>
              <a:t>Низкой производительности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</a:rPr>
              <a:t>Низкой конкурентоспособности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</a:rPr>
              <a:t>Технологическому отставанию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C36F26CE-1734-47B5-0BD1-60EB757719AC}"/>
              </a:ext>
            </a:extLst>
          </p:cNvPr>
          <p:cNvGraphicFramePr/>
          <p:nvPr/>
        </p:nvGraphicFramePr>
        <p:xfrm>
          <a:off x="262006" y="1097236"/>
          <a:ext cx="1123632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3442474-E3DE-BBEA-FAD0-569904943CBD}"/>
              </a:ext>
            </a:extLst>
          </p:cNvPr>
          <p:cNvSpPr txBox="1">
            <a:spLocks/>
          </p:cNvSpPr>
          <p:nvPr/>
        </p:nvSpPr>
        <p:spPr>
          <a:xfrm>
            <a:off x="146602" y="771525"/>
            <a:ext cx="10775953" cy="64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Жизненный цикл исследования неизменен: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5E2D950-8EA8-E4F9-7C6E-F1403E57616D}"/>
              </a:ext>
            </a:extLst>
          </p:cNvPr>
          <p:cNvSpPr txBox="1">
            <a:spLocks/>
          </p:cNvSpPr>
          <p:nvPr/>
        </p:nvSpPr>
        <p:spPr>
          <a:xfrm>
            <a:off x="146602" y="2391003"/>
            <a:ext cx="10775953" cy="64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Но меняются инструменты исследователей: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95A1D6D7-75A6-5E3D-B3DE-E2210B39F76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6127" y="2922815"/>
            <a:ext cx="7501830" cy="352083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ru-RU" altLang="en-US" sz="2000" b="1" dirty="0">
                <a:solidFill>
                  <a:srgbClr val="1E11C7"/>
                </a:solidFill>
              </a:rPr>
              <a:t>1. Экспериментальная наука – </a:t>
            </a:r>
            <a:r>
              <a:rPr lang="ru-RU" altLang="en-US" sz="2000" dirty="0">
                <a:solidFill>
                  <a:srgbClr val="1E11C7"/>
                </a:solidFill>
              </a:rPr>
              <a:t>последние тысячелетия</a:t>
            </a:r>
            <a:endParaRPr lang="en-US" altLang="en-US" sz="2000" dirty="0">
              <a:solidFill>
                <a:srgbClr val="1E11C7"/>
              </a:solidFill>
            </a:endParaRPr>
          </a:p>
          <a:p>
            <a:pPr marL="457200" lvl="1" indent="0">
              <a:buNone/>
            </a:pPr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</a:rPr>
              <a:t>Описание природных явлений</a:t>
            </a:r>
            <a:endParaRPr lang="en-US" alt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sz="2000" b="1" dirty="0">
                <a:solidFill>
                  <a:srgbClr val="1E11C7"/>
                </a:solidFill>
              </a:rPr>
              <a:t>2. Теоретическая наука –</a:t>
            </a:r>
            <a:r>
              <a:rPr lang="en-US" altLang="en-US" sz="2000" b="1" dirty="0">
                <a:solidFill>
                  <a:srgbClr val="1E11C7"/>
                </a:solidFill>
              </a:rPr>
              <a:t> </a:t>
            </a:r>
            <a:r>
              <a:rPr lang="ru-RU" altLang="en-US" sz="2000" dirty="0">
                <a:solidFill>
                  <a:srgbClr val="1E11C7"/>
                </a:solidFill>
              </a:rPr>
              <a:t>последние века</a:t>
            </a:r>
            <a:endParaRPr lang="en-US" altLang="en-US" sz="2000" dirty="0">
              <a:solidFill>
                <a:srgbClr val="1E11C7"/>
              </a:solidFill>
            </a:endParaRPr>
          </a:p>
          <a:p>
            <a:pPr marL="457200" lvl="1" indent="0">
              <a:buNone/>
            </a:pPr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</a:rPr>
              <a:t>Законы Ньютона, уравнения Максвелла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ru-RU" altLang="en-US" sz="2000" b="1" dirty="0">
                <a:solidFill>
                  <a:srgbClr val="1E11C7"/>
                </a:solidFill>
              </a:rPr>
              <a:t>3. Вычислительная наука – </a:t>
            </a:r>
            <a:r>
              <a:rPr lang="ru-RU" altLang="en-US" sz="2000" dirty="0">
                <a:solidFill>
                  <a:srgbClr val="1E11C7"/>
                </a:solidFill>
              </a:rPr>
              <a:t>последние десятилетия</a:t>
            </a:r>
            <a:endParaRPr lang="en-US" altLang="en-US" sz="2000" dirty="0">
              <a:solidFill>
                <a:srgbClr val="1E11C7"/>
              </a:solidFill>
            </a:endParaRPr>
          </a:p>
          <a:p>
            <a:pPr marL="457200" lvl="1" indent="0">
              <a:buNone/>
            </a:pPr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</a:rPr>
              <a:t>Компьютерное моделирование сложных явлений</a:t>
            </a:r>
            <a:endParaRPr lang="en-US" alt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sz="2000" b="1" dirty="0">
                <a:solidFill>
                  <a:srgbClr val="1E11C7"/>
                </a:solidFill>
              </a:rPr>
              <a:t>4. </a:t>
            </a:r>
            <a:r>
              <a:rPr lang="en-US" altLang="en-US" sz="2000" b="1" dirty="0">
                <a:solidFill>
                  <a:srgbClr val="1E11C7"/>
                </a:solidFill>
              </a:rPr>
              <a:t>Data-driven Science</a:t>
            </a:r>
            <a:r>
              <a:rPr lang="ru-RU" altLang="en-US" sz="2000" b="1" dirty="0">
                <a:solidFill>
                  <a:srgbClr val="1E11C7"/>
                </a:solidFill>
              </a:rPr>
              <a:t> – </a:t>
            </a:r>
            <a:r>
              <a:rPr lang="ru-RU" altLang="en-US" sz="2000" dirty="0">
                <a:solidFill>
                  <a:srgbClr val="1E11C7"/>
                </a:solidFill>
              </a:rPr>
              <a:t>СЕГОДНЯ</a:t>
            </a:r>
            <a:endParaRPr lang="en-US" altLang="en-US" sz="2000" dirty="0">
              <a:solidFill>
                <a:srgbClr val="1E11C7"/>
              </a:solidFill>
            </a:endParaRPr>
          </a:p>
          <a:p>
            <a:pPr marL="447675" lvl="2" indent="0">
              <a:buNone/>
              <a:tabLst>
                <a:tab pos="1879600" algn="l"/>
              </a:tabLst>
            </a:pPr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</a:rPr>
              <a:t>Изучение наборов данных  из разных источников:</a:t>
            </a:r>
          </a:p>
          <a:p>
            <a:pPr lvl="2"/>
            <a:r>
              <a:rPr lang="ru-RU" altLang="en-US" sz="1800" dirty="0">
                <a:solidFill>
                  <a:schemeClr val="accent2">
                    <a:lumMod val="50000"/>
                  </a:schemeClr>
                </a:solidFill>
              </a:rPr>
              <a:t>Научное оборудование</a:t>
            </a:r>
            <a:endParaRPr lang="en-US" alt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r>
              <a:rPr lang="ru-RU" altLang="en-US" sz="1800" dirty="0">
                <a:solidFill>
                  <a:schemeClr val="accent2">
                    <a:lumMod val="50000"/>
                  </a:schemeClr>
                </a:solidFill>
              </a:rPr>
              <a:t>Результаты моделирования</a:t>
            </a:r>
            <a:endParaRPr lang="en-US" alt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r>
              <a:rPr lang="ru-RU" altLang="en-US" sz="1800" dirty="0">
                <a:solidFill>
                  <a:schemeClr val="accent2">
                    <a:lumMod val="50000"/>
                  </a:schemeClr>
                </a:solidFill>
              </a:rPr>
              <a:t>Сети измерительных устройств</a:t>
            </a:r>
            <a:endParaRPr lang="en-US" alt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D4DDEE69-939F-C5A8-B31A-19ECCABF82E0}"/>
              </a:ext>
            </a:extLst>
          </p:cNvPr>
          <p:cNvSpPr/>
          <p:nvPr/>
        </p:nvSpPr>
        <p:spPr>
          <a:xfrm>
            <a:off x="4114750" y="5185526"/>
            <a:ext cx="3188944" cy="296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370AB019-D463-724A-58C3-793BE3E2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4110"/>
            <a:ext cx="2743200" cy="365125"/>
          </a:xfrm>
        </p:spPr>
        <p:txBody>
          <a:bodyPr/>
          <a:lstStyle/>
          <a:p>
            <a:fld id="{B597C138-A1E8-474E-9BFB-6AE1F2311DF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53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1756B16-5D99-A725-D8BF-31FAF534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7011" y="6429413"/>
            <a:ext cx="2743200" cy="365125"/>
          </a:xfrm>
        </p:spPr>
        <p:txBody>
          <a:bodyPr/>
          <a:lstStyle/>
          <a:p>
            <a:fld id="{B597C138-A1E8-474E-9BFB-6AE1F2311DF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1CD6FF7-EC3A-DE5D-90DA-33FD7F2E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611" y="49341"/>
            <a:ext cx="12134906" cy="43697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Парадигма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Data-driven Science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меняет…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F047BB7-3CC4-517B-24CE-13D1900AD507}"/>
              </a:ext>
            </a:extLst>
          </p:cNvPr>
          <p:cNvCxnSpPr>
            <a:cxnSpLocks/>
          </p:cNvCxnSpPr>
          <p:nvPr/>
        </p:nvCxnSpPr>
        <p:spPr>
          <a:xfrm>
            <a:off x="125128" y="3599841"/>
            <a:ext cx="11925701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D83F51-D58D-CDC7-4C82-9DE9B8A474C6}"/>
              </a:ext>
            </a:extLst>
          </p:cNvPr>
          <p:cNvSpPr txBox="1"/>
          <p:nvPr/>
        </p:nvSpPr>
        <p:spPr>
          <a:xfrm rot="16200000">
            <a:off x="-239556" y="261284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Было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E43222-460E-2AC9-9B1B-989E44613C19}"/>
              </a:ext>
            </a:extLst>
          </p:cNvPr>
          <p:cNvSpPr txBox="1"/>
          <p:nvPr/>
        </p:nvSpPr>
        <p:spPr>
          <a:xfrm rot="16200000">
            <a:off x="-292360" y="3918424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65000"/>
                  </a:schemeClr>
                </a:solidFill>
              </a:rPr>
              <a:t>Стало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FC8B8B0-730F-16ED-D9E8-FC77CB141E25}"/>
              </a:ext>
            </a:extLst>
          </p:cNvPr>
          <p:cNvSpPr/>
          <p:nvPr/>
        </p:nvSpPr>
        <p:spPr>
          <a:xfrm>
            <a:off x="3222081" y="3164104"/>
            <a:ext cx="1735039" cy="781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Субъект научной коммуникации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20289D1-91CD-77F9-FB6F-B4E2BA316D68}"/>
              </a:ext>
            </a:extLst>
          </p:cNvPr>
          <p:cNvSpPr/>
          <p:nvPr/>
        </p:nvSpPr>
        <p:spPr>
          <a:xfrm>
            <a:off x="808455" y="3169171"/>
            <a:ext cx="1735039" cy="781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Объекты научной коммуникации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D98B7887-77D6-AD3D-474A-8120E64E6ABE}"/>
              </a:ext>
            </a:extLst>
          </p:cNvPr>
          <p:cNvGrpSpPr/>
          <p:nvPr/>
        </p:nvGrpSpPr>
        <p:grpSpPr>
          <a:xfrm>
            <a:off x="833299" y="1418471"/>
            <a:ext cx="1677906" cy="1389473"/>
            <a:chOff x="674953" y="740391"/>
            <a:chExt cx="1677906" cy="138947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CCD912D-E628-BD93-B4D5-2C0179126A5F}"/>
                </a:ext>
              </a:extLst>
            </p:cNvPr>
            <p:cNvSpPr/>
            <p:nvPr/>
          </p:nvSpPr>
          <p:spPr>
            <a:xfrm>
              <a:off x="674953" y="740391"/>
              <a:ext cx="1677906" cy="138947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lnSpc>
                  <a:spcPct val="70000"/>
                </a:lnSpc>
              </a:pPr>
              <a:r>
                <a:rPr lang="ru-RU" sz="1400" dirty="0"/>
                <a:t>- название, авторы</a:t>
              </a:r>
            </a:p>
            <a:p>
              <a:pPr>
                <a:lnSpc>
                  <a:spcPct val="70000"/>
                </a:lnSpc>
              </a:pPr>
              <a:r>
                <a:rPr lang="ru-RU" sz="1400" dirty="0"/>
                <a:t>- аннотация</a:t>
              </a:r>
            </a:p>
            <a:p>
              <a:pPr>
                <a:lnSpc>
                  <a:spcPct val="70000"/>
                </a:lnSpc>
              </a:pPr>
              <a:r>
                <a:rPr lang="ru-RU" sz="1400" dirty="0"/>
                <a:t>- ключевые слова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3C1AD850-D275-F513-4C40-E2B76CAAC18D}"/>
                </a:ext>
              </a:extLst>
            </p:cNvPr>
            <p:cNvSpPr/>
            <p:nvPr/>
          </p:nvSpPr>
          <p:spPr>
            <a:xfrm>
              <a:off x="837398" y="1347537"/>
              <a:ext cx="1357162" cy="6657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Текст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48B328-A7B9-4CF4-397B-B3CA336AA594}"/>
              </a:ext>
            </a:extLst>
          </p:cNvPr>
          <p:cNvSpPr txBox="1"/>
          <p:nvPr/>
        </p:nvSpPr>
        <p:spPr>
          <a:xfrm>
            <a:off x="774593" y="1078972"/>
            <a:ext cx="13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Публикация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442F3F4-5543-FA07-000F-6678FEF73350}"/>
              </a:ext>
            </a:extLst>
          </p:cNvPr>
          <p:cNvSpPr/>
          <p:nvPr/>
        </p:nvSpPr>
        <p:spPr>
          <a:xfrm>
            <a:off x="654592" y="4596670"/>
            <a:ext cx="1906962" cy="13894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ru-RU" sz="1400" dirty="0"/>
              <a:t>- название, авторы</a:t>
            </a:r>
          </a:p>
          <a:p>
            <a:pPr>
              <a:lnSpc>
                <a:spcPct val="70000"/>
              </a:lnSpc>
            </a:pPr>
            <a:r>
              <a:rPr lang="ru-RU" sz="1400" dirty="0"/>
              <a:t>- аннотация</a:t>
            </a:r>
          </a:p>
          <a:p>
            <a:pPr>
              <a:lnSpc>
                <a:spcPct val="70000"/>
              </a:lnSpc>
            </a:pPr>
            <a:r>
              <a:rPr lang="ru-RU" sz="1400" dirty="0"/>
              <a:t>- ключевые слова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A14C4E44-971E-5152-9482-86DE6BC93AD6}"/>
              </a:ext>
            </a:extLst>
          </p:cNvPr>
          <p:cNvSpPr/>
          <p:nvPr/>
        </p:nvSpPr>
        <p:spPr>
          <a:xfrm>
            <a:off x="817036" y="5203816"/>
            <a:ext cx="1598037" cy="6657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Текст +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0CC9942-2278-1655-8B5E-F9D852E3EE4C}"/>
              </a:ext>
            </a:extLst>
          </p:cNvPr>
          <p:cNvSpPr/>
          <p:nvPr/>
        </p:nvSpPr>
        <p:spPr>
          <a:xfrm>
            <a:off x="652587" y="6104886"/>
            <a:ext cx="1908967" cy="54145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70000"/>
              </a:lnSpc>
            </a:pPr>
            <a:r>
              <a:rPr lang="ru-RU" sz="1400" dirty="0">
                <a:solidFill>
                  <a:srgbClr val="FF0000"/>
                </a:solidFill>
              </a:rPr>
              <a:t>Новые объекты: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 err="1">
                <a:solidFill>
                  <a:srgbClr val="FF0000"/>
                </a:solidFill>
              </a:rPr>
              <a:t>Датасеты</a:t>
            </a:r>
            <a:r>
              <a:rPr lang="ru-RU" sz="1400" dirty="0">
                <a:solidFill>
                  <a:srgbClr val="FF0000"/>
                </a:solidFill>
              </a:rPr>
              <a:t>, 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3</a:t>
            </a:r>
            <a:r>
              <a:rPr lang="en-US" sz="1400" dirty="0">
                <a:solidFill>
                  <a:srgbClr val="FF0000"/>
                </a:solidFill>
              </a:rPr>
              <a:t>D-</a:t>
            </a:r>
            <a:r>
              <a:rPr lang="ru-RU" sz="1400" dirty="0">
                <a:solidFill>
                  <a:srgbClr val="FF0000"/>
                </a:solidFill>
              </a:rPr>
              <a:t>модели…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73AD786-F374-BF4C-60DC-A73FD3F01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74828">
            <a:off x="1724930" y="5190046"/>
            <a:ext cx="684581" cy="684581"/>
          </a:xfrm>
          <a:prstGeom prst="rect">
            <a:avLst/>
          </a:prstGeom>
        </p:spPr>
      </p:pic>
      <p:pic>
        <p:nvPicPr>
          <p:cNvPr id="21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EA4D5D57-2CBB-8B4C-0C13-F7695A46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951" y="1602666"/>
            <a:ext cx="786322" cy="7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030345-F73B-E35A-7739-97808C71FAC4}"/>
              </a:ext>
            </a:extLst>
          </p:cNvPr>
          <p:cNvSpPr txBox="1"/>
          <p:nvPr/>
        </p:nvSpPr>
        <p:spPr>
          <a:xfrm>
            <a:off x="3339399" y="1160085"/>
            <a:ext cx="164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Исследователь</a:t>
            </a:r>
          </a:p>
        </p:txBody>
      </p:sp>
      <p:pic>
        <p:nvPicPr>
          <p:cNvPr id="23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600580FE-9940-7D28-8FDC-62F4C6D8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455" y="4432413"/>
            <a:ext cx="786322" cy="7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63AFE8-960A-71B7-6402-2D2845DAFBDB}"/>
              </a:ext>
            </a:extLst>
          </p:cNvPr>
          <p:cNvSpPr txBox="1"/>
          <p:nvPr/>
        </p:nvSpPr>
        <p:spPr>
          <a:xfrm>
            <a:off x="3335903" y="4032062"/>
            <a:ext cx="164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Исследователь</a:t>
            </a:r>
          </a:p>
        </p:txBody>
      </p:sp>
      <p:pic>
        <p:nvPicPr>
          <p:cNvPr id="25" name="Picture 10" descr="Robot Icon | Free SVG / PNG, Premium Animated GIF / APNG Customizable Icons  · Loading.io">
            <a:extLst>
              <a:ext uri="{FF2B5EF4-FFF2-40B4-BE49-F238E27FC236}">
                <a16:creationId xmlns:a16="http://schemas.microsoft.com/office/drawing/2014/main" xmlns="" id="{41D41AF3-D4F1-EF58-00FD-4F80DCAD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264" y="5969857"/>
            <a:ext cx="786322" cy="7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4E4F580-20F9-DBC8-BB63-20ADBD7D00CB}"/>
              </a:ext>
            </a:extLst>
          </p:cNvPr>
          <p:cNvSpPr txBox="1"/>
          <p:nvPr/>
        </p:nvSpPr>
        <p:spPr>
          <a:xfrm>
            <a:off x="3448842" y="5406180"/>
            <a:ext cx="123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Цифровой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помощник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B95FFBE-1AEB-607B-DD75-F1AF93B907F4}"/>
              </a:ext>
            </a:extLst>
          </p:cNvPr>
          <p:cNvSpPr txBox="1"/>
          <p:nvPr/>
        </p:nvSpPr>
        <p:spPr>
          <a:xfrm>
            <a:off x="652236" y="4261360"/>
            <a:ext cx="13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Публикация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46E1AD4-A371-0604-8CDC-9191339EA7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5474" y="3206211"/>
            <a:ext cx="6442769" cy="769726"/>
          </a:xfrm>
          <a:prstGeom prst="rect">
            <a:avLst/>
          </a:prstGeom>
        </p:spPr>
      </p:pic>
      <p:pic>
        <p:nvPicPr>
          <p:cNvPr id="35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F37B2C5B-9DB7-A980-45A7-DDD395269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5617" y="2518290"/>
            <a:ext cx="507555" cy="5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8871EFD8-70D9-7E55-D31B-87347016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1396" y="2535249"/>
            <a:ext cx="507555" cy="5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C863AC99-7B68-2815-0177-F8FBF3474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4074" y="2535248"/>
            <a:ext cx="507555" cy="5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CF4956D8-32C0-795D-3F05-D93667E83DBD}"/>
              </a:ext>
            </a:extLst>
          </p:cNvPr>
          <p:cNvGrpSpPr/>
          <p:nvPr/>
        </p:nvGrpSpPr>
        <p:grpSpPr>
          <a:xfrm>
            <a:off x="5916842" y="4182970"/>
            <a:ext cx="1001338" cy="519425"/>
            <a:chOff x="5069689" y="3638202"/>
            <a:chExt cx="1190508" cy="582171"/>
          </a:xfrm>
        </p:grpSpPr>
        <p:pic>
          <p:nvPicPr>
            <p:cNvPr id="41" name="Picture 6" descr="Ученый – Бесплатные иконки: люди">
              <a:extLst>
                <a:ext uri="{FF2B5EF4-FFF2-40B4-BE49-F238E27FC236}">
                  <a16:creationId xmlns:a16="http://schemas.microsoft.com/office/drawing/2014/main" xmlns="" id="{62B1E912-976D-7908-6709-5C3BFF706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689" y="3684010"/>
              <a:ext cx="507555" cy="507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Robot Icon | Free SVG / PNG, Premium Animated GIF / APNG Customizable Icons  · Loading.io">
              <a:extLst>
                <a:ext uri="{FF2B5EF4-FFF2-40B4-BE49-F238E27FC236}">
                  <a16:creationId xmlns:a16="http://schemas.microsoft.com/office/drawing/2014/main" xmlns="" id="{66979532-7BC6-DA63-90D4-E3A6F6984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26" y="3638202"/>
              <a:ext cx="582171" cy="58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CFC4A11-C2BC-5ECD-22BF-5E8EE74C2A46}"/>
                </a:ext>
              </a:extLst>
            </p:cNvPr>
            <p:cNvSpPr txBox="1"/>
            <p:nvPr/>
          </p:nvSpPr>
          <p:spPr>
            <a:xfrm>
              <a:off x="5506393" y="377008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ru-RU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FCA3C5DA-0888-CCF5-1702-3541C918C047}"/>
              </a:ext>
            </a:extLst>
          </p:cNvPr>
          <p:cNvGrpSpPr/>
          <p:nvPr/>
        </p:nvGrpSpPr>
        <p:grpSpPr>
          <a:xfrm>
            <a:off x="8860005" y="2486189"/>
            <a:ext cx="1098853" cy="507555"/>
            <a:chOff x="8504187" y="2140943"/>
            <a:chExt cx="1170351" cy="507555"/>
          </a:xfrm>
        </p:grpSpPr>
        <p:pic>
          <p:nvPicPr>
            <p:cNvPr id="36" name="Picture 6" descr="Ученый – Бесплатные иконки: люди">
              <a:extLst>
                <a:ext uri="{FF2B5EF4-FFF2-40B4-BE49-F238E27FC236}">
                  <a16:creationId xmlns:a16="http://schemas.microsoft.com/office/drawing/2014/main" xmlns="" id="{47CFD527-05C3-1E14-2E1C-090053ED0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187" y="2140943"/>
              <a:ext cx="507555" cy="507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Lab equipment, laboratory, microscope, research, science icon - Download on  Iconfinder">
              <a:extLst>
                <a:ext uri="{FF2B5EF4-FFF2-40B4-BE49-F238E27FC236}">
                  <a16:creationId xmlns:a16="http://schemas.microsoft.com/office/drawing/2014/main" xmlns="" id="{FFBE408C-8D73-8947-7CFF-1DE231F26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6144" y="2186008"/>
              <a:ext cx="448394" cy="43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D1BE184A-B3A2-7D15-98F5-006B05B5F0E1}"/>
                </a:ext>
              </a:extLst>
            </p:cNvPr>
            <p:cNvSpPr txBox="1"/>
            <p:nvPr/>
          </p:nvSpPr>
          <p:spPr>
            <a:xfrm>
              <a:off x="8968902" y="221005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ru-RU" dirty="0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6ED7A7B3-F8D0-EDDE-3353-D7B374D0450E}"/>
              </a:ext>
            </a:extLst>
          </p:cNvPr>
          <p:cNvGrpSpPr/>
          <p:nvPr/>
        </p:nvGrpSpPr>
        <p:grpSpPr>
          <a:xfrm>
            <a:off x="8748702" y="4256932"/>
            <a:ext cx="1165979" cy="447929"/>
            <a:chOff x="8504187" y="2140943"/>
            <a:chExt cx="1170351" cy="507555"/>
          </a:xfrm>
        </p:grpSpPr>
        <p:pic>
          <p:nvPicPr>
            <p:cNvPr id="61" name="Picture 6" descr="Ученый – Бесплатные иконки: люди">
              <a:extLst>
                <a:ext uri="{FF2B5EF4-FFF2-40B4-BE49-F238E27FC236}">
                  <a16:creationId xmlns:a16="http://schemas.microsoft.com/office/drawing/2014/main" xmlns="" id="{53065776-5DCB-A901-E310-35BC38491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187" y="2140943"/>
              <a:ext cx="507555" cy="507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Lab equipment, laboratory, microscope, research, science icon - Download on  Iconfinder">
              <a:extLst>
                <a:ext uri="{FF2B5EF4-FFF2-40B4-BE49-F238E27FC236}">
                  <a16:creationId xmlns:a16="http://schemas.microsoft.com/office/drawing/2014/main" xmlns="" id="{C410C1A9-3997-A8DB-3A53-4E920599C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6144" y="2186008"/>
              <a:ext cx="448394" cy="43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03E03847-591F-C5E6-2511-3A51BA568588}"/>
                </a:ext>
              </a:extLst>
            </p:cNvPr>
            <p:cNvSpPr txBox="1"/>
            <p:nvPr/>
          </p:nvSpPr>
          <p:spPr>
            <a:xfrm>
              <a:off x="8968902" y="221005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ru-RU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469AC0A-594B-A093-E6E3-3C2A152EED0B}"/>
              </a:ext>
            </a:extLst>
          </p:cNvPr>
          <p:cNvSpPr txBox="1"/>
          <p:nvPr/>
        </p:nvSpPr>
        <p:spPr>
          <a:xfrm>
            <a:off x="2423747" y="5222858"/>
            <a:ext cx="974129" cy="74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FF0000"/>
                </a:solidFill>
              </a:rPr>
              <a:t>- методы</a:t>
            </a:r>
          </a:p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FF0000"/>
                </a:solidFill>
              </a:rPr>
              <a:t>- объекты</a:t>
            </a:r>
          </a:p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FF0000"/>
                </a:solidFill>
              </a:rPr>
              <a:t>- свойства</a:t>
            </a:r>
          </a:p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FF0000"/>
                </a:solidFill>
              </a:rPr>
              <a:t>- эффекты</a:t>
            </a:r>
          </a:p>
          <a:p>
            <a:pPr>
              <a:lnSpc>
                <a:spcPct val="70000"/>
              </a:lnSpc>
            </a:pPr>
            <a:r>
              <a:rPr lang="ru-RU" sz="1200" dirty="0">
                <a:solidFill>
                  <a:srgbClr val="FF0000"/>
                </a:solidFill>
              </a:rPr>
              <a:t>- модели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xmlns="" id="{DC9C3E14-41FB-711D-005C-7EF304BDABCA}"/>
              </a:ext>
            </a:extLst>
          </p:cNvPr>
          <p:cNvGrpSpPr/>
          <p:nvPr/>
        </p:nvGrpSpPr>
        <p:grpSpPr>
          <a:xfrm>
            <a:off x="7279866" y="4231451"/>
            <a:ext cx="1001338" cy="519425"/>
            <a:chOff x="5069689" y="3638202"/>
            <a:chExt cx="1190508" cy="582171"/>
          </a:xfrm>
        </p:grpSpPr>
        <p:pic>
          <p:nvPicPr>
            <p:cNvPr id="67" name="Picture 6" descr="Ученый – Бесплатные иконки: люди">
              <a:extLst>
                <a:ext uri="{FF2B5EF4-FFF2-40B4-BE49-F238E27FC236}">
                  <a16:creationId xmlns:a16="http://schemas.microsoft.com/office/drawing/2014/main" xmlns="" id="{B201D298-D5BA-18E0-10E8-3E1A8CEC7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689" y="3684010"/>
              <a:ext cx="507555" cy="507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0" descr="Robot Icon | Free SVG / PNG, Premium Animated GIF / APNG Customizable Icons  · Loading.io">
              <a:extLst>
                <a:ext uri="{FF2B5EF4-FFF2-40B4-BE49-F238E27FC236}">
                  <a16:creationId xmlns:a16="http://schemas.microsoft.com/office/drawing/2014/main" xmlns="" id="{CE6BDE4E-BCCC-AE0A-6556-54C74A755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26" y="3638202"/>
              <a:ext cx="582171" cy="58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2DFB3B92-4978-2698-505F-CA10B1B4853A}"/>
                </a:ext>
              </a:extLst>
            </p:cNvPr>
            <p:cNvSpPr txBox="1"/>
            <p:nvPr/>
          </p:nvSpPr>
          <p:spPr>
            <a:xfrm>
              <a:off x="5506393" y="377008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ru-RU" dirty="0"/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FE6A6AD2-456B-04A4-AA24-CEEADCDD5ED2}"/>
              </a:ext>
            </a:extLst>
          </p:cNvPr>
          <p:cNvGrpSpPr/>
          <p:nvPr/>
        </p:nvGrpSpPr>
        <p:grpSpPr>
          <a:xfrm>
            <a:off x="10685820" y="4231118"/>
            <a:ext cx="1001338" cy="519425"/>
            <a:chOff x="5069689" y="3638202"/>
            <a:chExt cx="1190508" cy="582171"/>
          </a:xfrm>
        </p:grpSpPr>
        <p:pic>
          <p:nvPicPr>
            <p:cNvPr id="71" name="Picture 6" descr="Ученый – Бесплатные иконки: люди">
              <a:extLst>
                <a:ext uri="{FF2B5EF4-FFF2-40B4-BE49-F238E27FC236}">
                  <a16:creationId xmlns:a16="http://schemas.microsoft.com/office/drawing/2014/main" xmlns="" id="{BE76EFE9-E9C6-E258-5039-802386984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689" y="3684010"/>
              <a:ext cx="507555" cy="507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10" descr="Robot Icon | Free SVG / PNG, Premium Animated GIF / APNG Customizable Icons  · Loading.io">
              <a:extLst>
                <a:ext uri="{FF2B5EF4-FFF2-40B4-BE49-F238E27FC236}">
                  <a16:creationId xmlns:a16="http://schemas.microsoft.com/office/drawing/2014/main" xmlns="" id="{89F2B1EB-F675-8682-D2B2-F10B2459D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026" y="3638202"/>
              <a:ext cx="582171" cy="58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E7D25030-BD0A-C487-61CF-916099C2CF46}"/>
                </a:ext>
              </a:extLst>
            </p:cNvPr>
            <p:cNvSpPr txBox="1"/>
            <p:nvPr/>
          </p:nvSpPr>
          <p:spPr>
            <a:xfrm>
              <a:off x="5506393" y="377008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  <a:endParaRPr lang="ru-RU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EC42CFDE-600C-FC95-7EA1-67A5C53C317D}"/>
              </a:ext>
            </a:extLst>
          </p:cNvPr>
          <p:cNvGrpSpPr/>
          <p:nvPr/>
        </p:nvGrpSpPr>
        <p:grpSpPr>
          <a:xfrm>
            <a:off x="7557058" y="940133"/>
            <a:ext cx="2146433" cy="1338532"/>
            <a:chOff x="213063" y="4483223"/>
            <a:chExt cx="2323917" cy="1509204"/>
          </a:xfrm>
        </p:grpSpPr>
        <p:sp>
          <p:nvSpPr>
            <p:cNvPr id="75" name="Облако 74">
              <a:extLst>
                <a:ext uri="{FF2B5EF4-FFF2-40B4-BE49-F238E27FC236}">
                  <a16:creationId xmlns:a16="http://schemas.microsoft.com/office/drawing/2014/main" xmlns="" id="{C9C80AC8-F240-2B7E-75F6-884CD5F0747A}"/>
                </a:ext>
              </a:extLst>
            </p:cNvPr>
            <p:cNvSpPr/>
            <p:nvPr/>
          </p:nvSpPr>
          <p:spPr>
            <a:xfrm>
              <a:off x="213063" y="4483223"/>
              <a:ext cx="2323917" cy="150920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Picture 4" descr="Облако слов -">
              <a:extLst>
                <a:ext uri="{FF2B5EF4-FFF2-40B4-BE49-F238E27FC236}">
                  <a16:creationId xmlns:a16="http://schemas.microsoft.com/office/drawing/2014/main" xmlns="" id="{473EFBAC-B409-2158-3D72-49AE25A625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500" t="37541" r="31170" b="38252"/>
            <a:stretch/>
          </p:blipFill>
          <p:spPr bwMode="auto">
            <a:xfrm>
              <a:off x="521229" y="4740809"/>
              <a:ext cx="1658996" cy="96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Облако 76">
            <a:extLst>
              <a:ext uri="{FF2B5EF4-FFF2-40B4-BE49-F238E27FC236}">
                <a16:creationId xmlns:a16="http://schemas.microsoft.com/office/drawing/2014/main" xmlns="" id="{39D7403D-AEFC-45CF-660E-416D34B87244}"/>
              </a:ext>
            </a:extLst>
          </p:cNvPr>
          <p:cNvSpPr/>
          <p:nvPr/>
        </p:nvSpPr>
        <p:spPr>
          <a:xfrm>
            <a:off x="6596403" y="1871797"/>
            <a:ext cx="288818" cy="219305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xmlns="" id="{5561D53B-F5E1-AE88-C304-6B707E73C291}"/>
              </a:ext>
            </a:extLst>
          </p:cNvPr>
          <p:cNvCxnSpPr>
            <a:cxnSpLocks/>
          </p:cNvCxnSpPr>
          <p:nvPr/>
        </p:nvCxnSpPr>
        <p:spPr>
          <a:xfrm flipH="1">
            <a:off x="6549186" y="1857304"/>
            <a:ext cx="885077" cy="58875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E4654784-2F8E-CB48-7C2C-9850399D9304}"/>
              </a:ext>
            </a:extLst>
          </p:cNvPr>
          <p:cNvGrpSpPr/>
          <p:nvPr/>
        </p:nvGrpSpPr>
        <p:grpSpPr>
          <a:xfrm>
            <a:off x="7800606" y="5094037"/>
            <a:ext cx="2146433" cy="1338532"/>
            <a:chOff x="213063" y="4483223"/>
            <a:chExt cx="2323917" cy="1509204"/>
          </a:xfrm>
        </p:grpSpPr>
        <p:sp>
          <p:nvSpPr>
            <p:cNvPr id="83" name="Облако 82">
              <a:extLst>
                <a:ext uri="{FF2B5EF4-FFF2-40B4-BE49-F238E27FC236}">
                  <a16:creationId xmlns:a16="http://schemas.microsoft.com/office/drawing/2014/main" xmlns="" id="{A9CE7DAD-9A83-AC3D-DFFE-EE317B3B9DB2}"/>
                </a:ext>
              </a:extLst>
            </p:cNvPr>
            <p:cNvSpPr/>
            <p:nvPr/>
          </p:nvSpPr>
          <p:spPr>
            <a:xfrm>
              <a:off x="213063" y="4483223"/>
              <a:ext cx="2323917" cy="150920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Picture 4" descr="Облако слов -">
              <a:extLst>
                <a:ext uri="{FF2B5EF4-FFF2-40B4-BE49-F238E27FC236}">
                  <a16:creationId xmlns:a16="http://schemas.microsoft.com/office/drawing/2014/main" xmlns="" id="{A333E06C-0277-14F4-4C31-0911F690E8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500" t="37541" r="31170" b="38252"/>
            <a:stretch/>
          </p:blipFill>
          <p:spPr bwMode="auto">
            <a:xfrm>
              <a:off x="521229" y="4740809"/>
              <a:ext cx="1658996" cy="96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xmlns="" id="{22CB94AB-04CB-D78F-D5F3-43EE286E9C33}"/>
              </a:ext>
            </a:extLst>
          </p:cNvPr>
          <p:cNvCxnSpPr>
            <a:cxnSpLocks/>
          </p:cNvCxnSpPr>
          <p:nvPr/>
        </p:nvCxnSpPr>
        <p:spPr>
          <a:xfrm flipH="1" flipV="1">
            <a:off x="6440272" y="4891112"/>
            <a:ext cx="1297823" cy="91684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7" name="Облако 86">
            <a:extLst>
              <a:ext uri="{FF2B5EF4-FFF2-40B4-BE49-F238E27FC236}">
                <a16:creationId xmlns:a16="http://schemas.microsoft.com/office/drawing/2014/main" xmlns="" id="{33A6BD21-0401-C906-9D5C-5F9B462506E4}"/>
              </a:ext>
            </a:extLst>
          </p:cNvPr>
          <p:cNvSpPr/>
          <p:nvPr/>
        </p:nvSpPr>
        <p:spPr>
          <a:xfrm>
            <a:off x="6309669" y="5496595"/>
            <a:ext cx="974127" cy="806707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xmlns="" id="{C17AE793-FC50-4DFF-60F7-B4FF8A2ED5E0}"/>
              </a:ext>
            </a:extLst>
          </p:cNvPr>
          <p:cNvCxnSpPr>
            <a:cxnSpLocks/>
          </p:cNvCxnSpPr>
          <p:nvPr/>
        </p:nvCxnSpPr>
        <p:spPr>
          <a:xfrm flipH="1">
            <a:off x="9988536" y="4860966"/>
            <a:ext cx="1208957" cy="902337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482C722-099E-0DA1-9A8A-21CDA72234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74828">
            <a:off x="10058937" y="4986785"/>
            <a:ext cx="442651" cy="442651"/>
          </a:xfrm>
          <a:prstGeom prst="rect">
            <a:avLst/>
          </a:prstGeom>
        </p:spPr>
      </p:pic>
      <p:pic>
        <p:nvPicPr>
          <p:cNvPr id="92" name="Picture 12" descr="Database Architecture Icon. Simple Element From Data Organization Collection.  Filled Database Architecture Icon For Templates, Infographics And More.  Royalty Free Cliparts, Vectors, And Stock Illustration. Image 140045397.">
            <a:extLst>
              <a:ext uri="{FF2B5EF4-FFF2-40B4-BE49-F238E27FC236}">
                <a16:creationId xmlns:a16="http://schemas.microsoft.com/office/drawing/2014/main" xmlns="" id="{0FF32894-157C-11A0-DFB9-16662528A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48" t="24052" r="26914" b="36958"/>
          <a:stretch/>
        </p:blipFill>
        <p:spPr bwMode="auto">
          <a:xfrm>
            <a:off x="10280262" y="5601140"/>
            <a:ext cx="461688" cy="3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xmlns="" id="{8EB605EE-B8F8-B35A-1248-4DA73D0A1B09}"/>
              </a:ext>
            </a:extLst>
          </p:cNvPr>
          <p:cNvCxnSpPr>
            <a:cxnSpLocks/>
          </p:cNvCxnSpPr>
          <p:nvPr/>
        </p:nvCxnSpPr>
        <p:spPr>
          <a:xfrm flipH="1" flipV="1">
            <a:off x="9897951" y="1890544"/>
            <a:ext cx="1001321" cy="531232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38D8EBBA-EBB5-B532-DDB2-EAA93F83FA4B}"/>
              </a:ext>
            </a:extLst>
          </p:cNvPr>
          <p:cNvGrpSpPr/>
          <p:nvPr/>
        </p:nvGrpSpPr>
        <p:grpSpPr>
          <a:xfrm>
            <a:off x="10424160" y="1602666"/>
            <a:ext cx="404261" cy="488436"/>
            <a:chOff x="10424160" y="775475"/>
            <a:chExt cx="473522" cy="488436"/>
          </a:xfrm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24C9F76A-ADC2-711E-8613-D98FB217F509}"/>
                </a:ext>
              </a:extLst>
            </p:cNvPr>
            <p:cNvSpPr/>
            <p:nvPr/>
          </p:nvSpPr>
          <p:spPr>
            <a:xfrm>
              <a:off x="10424160" y="775475"/>
              <a:ext cx="473522" cy="48843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xmlns="" id="{E997E4FB-1518-4610-E1A0-2168C321C899}"/>
                </a:ext>
              </a:extLst>
            </p:cNvPr>
            <p:cNvSpPr/>
            <p:nvPr/>
          </p:nvSpPr>
          <p:spPr>
            <a:xfrm>
              <a:off x="10487008" y="972045"/>
              <a:ext cx="341413" cy="2047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xmlns="" id="{5C76C153-3CA8-556F-5489-354BBEDF5FA5}"/>
              </a:ext>
            </a:extLst>
          </p:cNvPr>
          <p:cNvGrpSpPr/>
          <p:nvPr/>
        </p:nvGrpSpPr>
        <p:grpSpPr>
          <a:xfrm>
            <a:off x="10910594" y="5127052"/>
            <a:ext cx="404261" cy="488436"/>
            <a:chOff x="10424160" y="775475"/>
            <a:chExt cx="473522" cy="488436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379CEA2E-72E9-9A71-B028-5B964C83B168}"/>
                </a:ext>
              </a:extLst>
            </p:cNvPr>
            <p:cNvSpPr/>
            <p:nvPr/>
          </p:nvSpPr>
          <p:spPr>
            <a:xfrm>
              <a:off x="10424160" y="775475"/>
              <a:ext cx="473522" cy="48843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51FDFD26-9831-B2F8-8E7B-B93D367100D5}"/>
                </a:ext>
              </a:extLst>
            </p:cNvPr>
            <p:cNvSpPr/>
            <p:nvPr/>
          </p:nvSpPr>
          <p:spPr>
            <a:xfrm>
              <a:off x="10487008" y="972045"/>
              <a:ext cx="341413" cy="2047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1" name="Picture 12" descr="Database Architecture Icon. Simple Element From Data Organization Collection.  Filled Database Architecture Icon For Templates, Infographics And More.  Royalty Free Cliparts, Vectors, And Stock Illustration. Image 140045397.">
            <a:extLst>
              <a:ext uri="{FF2B5EF4-FFF2-40B4-BE49-F238E27FC236}">
                <a16:creationId xmlns:a16="http://schemas.microsoft.com/office/drawing/2014/main" xmlns="" id="{89B20AC4-6EBF-0C02-1ACA-6D85426EB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48" t="24052" r="26914" b="36958"/>
          <a:stretch/>
        </p:blipFill>
        <p:spPr bwMode="auto">
          <a:xfrm>
            <a:off x="2025940" y="6182220"/>
            <a:ext cx="461688" cy="3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7C68DD1-92E2-9623-527B-22A276159644}"/>
              </a:ext>
            </a:extLst>
          </p:cNvPr>
          <p:cNvSpPr txBox="1"/>
          <p:nvPr/>
        </p:nvSpPr>
        <p:spPr>
          <a:xfrm>
            <a:off x="833299" y="586141"/>
            <a:ext cx="39173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 Систему научных коммуникаций</a:t>
            </a:r>
            <a:endParaRPr lang="ru-RU" sz="20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DB72EC6-D36B-0558-32C1-2C1EC875A94F}"/>
              </a:ext>
            </a:extLst>
          </p:cNvPr>
          <p:cNvSpPr txBox="1"/>
          <p:nvPr/>
        </p:nvSpPr>
        <p:spPr>
          <a:xfrm>
            <a:off x="6158297" y="553487"/>
            <a:ext cx="5528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 Инструменты жизненного цикла исследований</a:t>
            </a:r>
            <a:endParaRPr lang="ru-RU" sz="20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F94D9A9-F58D-C53B-493A-699D19CF8030}"/>
              </a:ext>
            </a:extLst>
          </p:cNvPr>
          <p:cNvSpPr txBox="1"/>
          <p:nvPr/>
        </p:nvSpPr>
        <p:spPr>
          <a:xfrm>
            <a:off x="7811174" y="6364991"/>
            <a:ext cx="2192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/>
              <a:t>Научно-информационная </a:t>
            </a:r>
            <a:br>
              <a:rPr lang="ru-RU" sz="1400" dirty="0"/>
            </a:br>
            <a:r>
              <a:rPr lang="ru-RU" sz="1400" dirty="0"/>
              <a:t>инфраструктура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A13619E2-CAA1-0F48-1AB7-217B543CBF07}"/>
              </a:ext>
            </a:extLst>
          </p:cNvPr>
          <p:cNvCxnSpPr/>
          <p:nvPr/>
        </p:nvCxnSpPr>
        <p:spPr>
          <a:xfrm flipH="1" flipV="1">
            <a:off x="3222081" y="5869536"/>
            <a:ext cx="354239" cy="43376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41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  <p:bldP spid="19" grpId="0" animBg="1"/>
      <p:bldP spid="24" grpId="0"/>
      <p:bldP spid="26" grpId="0"/>
      <p:bldP spid="27" grpId="0"/>
      <p:bldP spid="65" grpId="0"/>
      <p:bldP spid="87" grpId="0" animBg="1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D1CA81-04EF-B00D-F80E-391CC8A5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06" y="145266"/>
            <a:ext cx="10879667" cy="86064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Жизненный цикл проекта (в т.ч. междисциплинарного)</a:t>
            </a:r>
            <a:b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в парадигме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Data-driven Science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446123-AA48-3BCC-CC64-CC0BDBBC51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841154" flipH="1">
            <a:off x="1762125" y="3543328"/>
            <a:ext cx="565287" cy="7283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A3A700-8A6D-F6DD-D92F-5362D93B9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774828">
            <a:off x="962173" y="3356275"/>
            <a:ext cx="718682" cy="718682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7306BD33-E23A-8288-409F-501F5BB30E45}"/>
              </a:ext>
            </a:extLst>
          </p:cNvPr>
          <p:cNvGrpSpPr/>
          <p:nvPr/>
        </p:nvGrpSpPr>
        <p:grpSpPr>
          <a:xfrm>
            <a:off x="167184" y="1972968"/>
            <a:ext cx="925253" cy="1090092"/>
            <a:chOff x="3596099" y="2548458"/>
            <a:chExt cx="925253" cy="10900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CE96F3-2A31-6581-D355-6DD069D0D092}"/>
                </a:ext>
              </a:extLst>
            </p:cNvPr>
            <p:cNvSpPr txBox="1"/>
            <p:nvPr/>
          </p:nvSpPr>
          <p:spPr>
            <a:xfrm>
              <a:off x="3596099" y="2548458"/>
              <a:ext cx="9252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chemeClr val="accent2">
                      <a:lumMod val="75000"/>
                    </a:schemeClr>
                  </a:solidFill>
                </a:rPr>
                <a:t>Pubmed</a:t>
              </a:r>
              <a:r>
                <a:rPr lang="ru-RU" sz="16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br>
                <a:rPr lang="ru-RU" sz="1600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ru-RU" sz="1600" dirty="0">
                  <a:solidFill>
                    <a:schemeClr val="accent2">
                      <a:lumMod val="75000"/>
                    </a:schemeClr>
                  </a:solidFill>
                </a:rPr>
                <a:t>(статьи)</a:t>
              </a:r>
            </a:p>
          </p:txBody>
        </p:sp>
        <p:pic>
          <p:nvPicPr>
            <p:cNvPr id="13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ACF4DF8F-8ED8-864E-7F5A-B55F525733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3668338" y="3070105"/>
              <a:ext cx="694524" cy="568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0969A12D-0784-4F05-3CBB-E0B2FF1B470B}"/>
              </a:ext>
            </a:extLst>
          </p:cNvPr>
          <p:cNvGrpSpPr/>
          <p:nvPr/>
        </p:nvGrpSpPr>
        <p:grpSpPr>
          <a:xfrm>
            <a:off x="2647108" y="3125566"/>
            <a:ext cx="1257075" cy="1011553"/>
            <a:chOff x="1457673" y="1372361"/>
            <a:chExt cx="1493371" cy="9563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F413970-5361-1F09-BA2F-08C4840A4103}"/>
                </a:ext>
              </a:extLst>
            </p:cNvPr>
            <p:cNvSpPr txBox="1"/>
            <p:nvPr/>
          </p:nvSpPr>
          <p:spPr>
            <a:xfrm>
              <a:off x="1457673" y="1372361"/>
              <a:ext cx="1493371" cy="494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1"/>
                  </a:solidFill>
                </a:rPr>
                <a:t>GenBank</a:t>
              </a:r>
              <a:br>
                <a:rPr lang="en-US" sz="1400" dirty="0">
                  <a:solidFill>
                    <a:schemeClr val="accent1"/>
                  </a:solidFill>
                </a:rPr>
              </a:br>
              <a:r>
                <a:rPr lang="ru-RU" sz="1400" dirty="0">
                  <a:solidFill>
                    <a:schemeClr val="accent1"/>
                  </a:solidFill>
                </a:rPr>
                <a:t>(база данных)</a:t>
              </a:r>
            </a:p>
          </p:txBody>
        </p:sp>
        <p:pic>
          <p:nvPicPr>
            <p:cNvPr id="15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B1F4D827-4C38-5B30-25B3-612E1A83CD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1830006" y="1827107"/>
              <a:ext cx="802360" cy="50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8E14CCE2-6245-743D-4927-8763E211CD4B}"/>
              </a:ext>
            </a:extLst>
          </p:cNvPr>
          <p:cNvGrpSpPr/>
          <p:nvPr/>
        </p:nvGrpSpPr>
        <p:grpSpPr>
          <a:xfrm>
            <a:off x="309247" y="5164098"/>
            <a:ext cx="915122" cy="914315"/>
            <a:chOff x="3240080" y="2120511"/>
            <a:chExt cx="1148107" cy="10794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09F851A-C37C-ECFD-E13B-6DBDB8D46586}"/>
                </a:ext>
              </a:extLst>
            </p:cNvPr>
            <p:cNvSpPr txBox="1"/>
            <p:nvPr/>
          </p:nvSpPr>
          <p:spPr>
            <a:xfrm>
              <a:off x="3240080" y="2120511"/>
              <a:ext cx="1148107" cy="617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chemeClr val="accent6">
                      <a:lumMod val="75000"/>
                    </a:schemeClr>
                  </a:solidFill>
                </a:rPr>
                <a:t>БД ФИПС</a:t>
              </a:r>
              <a:br>
                <a:rPr lang="ru-RU" sz="1400" dirty="0">
                  <a:solidFill>
                    <a:schemeClr val="accent6">
                      <a:lumMod val="75000"/>
                    </a:schemeClr>
                  </a:solidFill>
                </a:rPr>
              </a:br>
              <a:r>
                <a:rPr lang="ru-RU" sz="1400" dirty="0">
                  <a:solidFill>
                    <a:schemeClr val="accent6">
                      <a:lumMod val="75000"/>
                    </a:schemeClr>
                  </a:solidFill>
                </a:rPr>
                <a:t>(патенты)</a:t>
              </a:r>
            </a:p>
          </p:txBody>
        </p:sp>
        <p:pic>
          <p:nvPicPr>
            <p:cNvPr id="18" name="Picture 12" descr="Database Architecture Icon. Simple Element From Data Organization Collection.  Filled Database Architecture Icon For Templates, Infographics And More.  Royalty Free Cliparts, Vectors, And Stock Illustration. Image 140045397.">
              <a:extLst>
                <a:ext uri="{FF2B5EF4-FFF2-40B4-BE49-F238E27FC236}">
                  <a16:creationId xmlns:a16="http://schemas.microsoft.com/office/drawing/2014/main" xmlns="" id="{08C650B9-3A75-C4AB-FF4F-40E6A4C77C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448" t="24052" r="26914" b="36958"/>
            <a:stretch/>
          </p:blipFill>
          <p:spPr bwMode="auto">
            <a:xfrm>
              <a:off x="3393606" y="2686941"/>
              <a:ext cx="849152" cy="51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11A24471-3112-04EA-C74B-7647DBE5D43B}"/>
              </a:ext>
            </a:extLst>
          </p:cNvPr>
          <p:cNvCxnSpPr/>
          <p:nvPr/>
        </p:nvCxnSpPr>
        <p:spPr>
          <a:xfrm>
            <a:off x="2272186" y="3299241"/>
            <a:ext cx="35242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9C15F85E-B32F-1211-50DE-F3F71F9800E8}"/>
              </a:ext>
            </a:extLst>
          </p:cNvPr>
          <p:cNvCxnSpPr>
            <a:cxnSpLocks/>
          </p:cNvCxnSpPr>
          <p:nvPr/>
        </p:nvCxnSpPr>
        <p:spPr>
          <a:xfrm flipV="1">
            <a:off x="2624611" y="3299241"/>
            <a:ext cx="0" cy="39109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6FC0642-49AE-C31E-318C-107DF3694AD6}"/>
              </a:ext>
            </a:extLst>
          </p:cNvPr>
          <p:cNvSpPr txBox="1"/>
          <p:nvPr/>
        </p:nvSpPr>
        <p:spPr>
          <a:xfrm>
            <a:off x="1953944" y="2956788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/>
              <a:t>Проект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B23BD923-AEDD-7611-12B9-E59A801F1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</a:blip>
          <a:stretch>
            <a:fillRect/>
          </a:stretch>
        </p:blipFill>
        <p:spPr>
          <a:xfrm rot="2402647" flipH="1">
            <a:off x="1116143" y="4201860"/>
            <a:ext cx="580707" cy="746016"/>
          </a:xfrm>
          <a:prstGeom prst="rect">
            <a:avLst/>
          </a:prstGeom>
        </p:spPr>
      </p:pic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DB5C00D9-8B1B-2F51-4017-BEC4805F3745}"/>
              </a:ext>
            </a:extLst>
          </p:cNvPr>
          <p:cNvCxnSpPr/>
          <p:nvPr/>
        </p:nvCxnSpPr>
        <p:spPr>
          <a:xfrm>
            <a:off x="714117" y="3079776"/>
            <a:ext cx="334552" cy="351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406DA4EE-D3C2-4009-5D82-D9CD36EE095C}"/>
              </a:ext>
            </a:extLst>
          </p:cNvPr>
          <p:cNvCxnSpPr>
            <a:cxnSpLocks/>
          </p:cNvCxnSpPr>
          <p:nvPr/>
        </p:nvCxnSpPr>
        <p:spPr>
          <a:xfrm flipH="1">
            <a:off x="2399494" y="3945410"/>
            <a:ext cx="44508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543F494D-3E7D-364E-29A2-5E54A23D286E}"/>
              </a:ext>
            </a:extLst>
          </p:cNvPr>
          <p:cNvCxnSpPr>
            <a:cxnSpLocks/>
          </p:cNvCxnSpPr>
          <p:nvPr/>
        </p:nvCxnSpPr>
        <p:spPr>
          <a:xfrm flipV="1">
            <a:off x="1180971" y="4941909"/>
            <a:ext cx="63404" cy="3977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8EB2FED8-4E0D-A399-1987-18FC71918E62}"/>
              </a:ext>
            </a:extLst>
          </p:cNvPr>
          <p:cNvCxnSpPr>
            <a:cxnSpLocks/>
          </p:cNvCxnSpPr>
          <p:nvPr/>
        </p:nvCxnSpPr>
        <p:spPr>
          <a:xfrm flipH="1">
            <a:off x="217391" y="3290153"/>
            <a:ext cx="352016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D393990C-74F9-3197-F102-AFA1B4EC4100}"/>
              </a:ext>
            </a:extLst>
          </p:cNvPr>
          <p:cNvCxnSpPr>
            <a:cxnSpLocks/>
          </p:cNvCxnSpPr>
          <p:nvPr/>
        </p:nvCxnSpPr>
        <p:spPr>
          <a:xfrm flipV="1">
            <a:off x="217391" y="3290153"/>
            <a:ext cx="0" cy="39109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9883DAF4-8DCF-BB9F-3022-C7AEC298887A}"/>
              </a:ext>
            </a:extLst>
          </p:cNvPr>
          <p:cNvCxnSpPr>
            <a:cxnSpLocks/>
          </p:cNvCxnSpPr>
          <p:nvPr/>
        </p:nvCxnSpPr>
        <p:spPr>
          <a:xfrm flipH="1">
            <a:off x="217391" y="5220665"/>
            <a:ext cx="352016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E6A95229-B18B-EE05-10EB-616F58F4F022}"/>
              </a:ext>
            </a:extLst>
          </p:cNvPr>
          <p:cNvCxnSpPr>
            <a:cxnSpLocks/>
          </p:cNvCxnSpPr>
          <p:nvPr/>
        </p:nvCxnSpPr>
        <p:spPr>
          <a:xfrm flipV="1">
            <a:off x="217391" y="4829570"/>
            <a:ext cx="0" cy="39109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64EF2974-6C8E-68E5-C043-9D3F0939B819}"/>
              </a:ext>
            </a:extLst>
          </p:cNvPr>
          <p:cNvCxnSpPr>
            <a:cxnSpLocks/>
          </p:cNvCxnSpPr>
          <p:nvPr/>
        </p:nvCxnSpPr>
        <p:spPr>
          <a:xfrm flipH="1">
            <a:off x="2272186" y="5220665"/>
            <a:ext cx="352016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55738F96-3A1A-D583-E126-A91BAD64BC11}"/>
              </a:ext>
            </a:extLst>
          </p:cNvPr>
          <p:cNvCxnSpPr>
            <a:cxnSpLocks/>
          </p:cNvCxnSpPr>
          <p:nvPr/>
        </p:nvCxnSpPr>
        <p:spPr>
          <a:xfrm flipV="1">
            <a:off x="2622037" y="4829570"/>
            <a:ext cx="0" cy="39109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9AFD738-B949-DA8F-23AE-28ABD7C22D7C}"/>
              </a:ext>
            </a:extLst>
          </p:cNvPr>
          <p:cNvSpPr txBox="1"/>
          <p:nvPr/>
        </p:nvSpPr>
        <p:spPr>
          <a:xfrm>
            <a:off x="479298" y="1519698"/>
            <a:ext cx="337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Извлечение знаний из данных</a:t>
            </a: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xmlns="" id="{E1738590-0A82-47D3-5C3A-D03558809064}"/>
              </a:ext>
            </a:extLst>
          </p:cNvPr>
          <p:cNvSpPr/>
          <p:nvPr/>
        </p:nvSpPr>
        <p:spPr>
          <a:xfrm>
            <a:off x="167184" y="1534916"/>
            <a:ext cx="338666" cy="3226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F401447-8A6D-3084-A89D-83E88032F50B}"/>
              </a:ext>
            </a:extLst>
          </p:cNvPr>
          <p:cNvCxnSpPr>
            <a:cxnSpLocks/>
          </p:cNvCxnSpPr>
          <p:nvPr/>
        </p:nvCxnSpPr>
        <p:spPr>
          <a:xfrm>
            <a:off x="3971925" y="1519698"/>
            <a:ext cx="0" cy="4669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Схема 102">
            <a:extLst>
              <a:ext uri="{FF2B5EF4-FFF2-40B4-BE49-F238E27FC236}">
                <a16:creationId xmlns:a16="http://schemas.microsoft.com/office/drawing/2014/main" xmlns="" id="{5F4540C3-CE62-0053-A5B3-DBD4EF313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56508077"/>
              </p:ext>
            </p:extLst>
          </p:nvPr>
        </p:nvGraphicFramePr>
        <p:xfrm>
          <a:off x="629810" y="5938852"/>
          <a:ext cx="1123632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0725C859-A8B2-D621-FD18-CF161EF4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4" name="Picture 10" descr="Robot Icon | Free SVG / PNG, Premium Animated GIF / APNG Customizable Icons  · Loading.io">
            <a:extLst>
              <a:ext uri="{FF2B5EF4-FFF2-40B4-BE49-F238E27FC236}">
                <a16:creationId xmlns:a16="http://schemas.microsoft.com/office/drawing/2014/main" xmlns="" id="{3616927B-DF78-108F-15AB-985E7CC8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9506" y="4006682"/>
            <a:ext cx="315719" cy="3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" descr="Robot Icon | Free SVG / PNG, Premium Animated GIF / APNG Customizable Icons  · Loading.io">
            <a:extLst>
              <a:ext uri="{FF2B5EF4-FFF2-40B4-BE49-F238E27FC236}">
                <a16:creationId xmlns:a16="http://schemas.microsoft.com/office/drawing/2014/main" xmlns="" id="{24D14E6C-3E65-7979-C15B-350999CC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665" y="5060691"/>
            <a:ext cx="315719" cy="3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" descr="Robot Icon | Free SVG / PNG, Premium Animated GIF / APNG Customizable Icons  · Loading.io">
            <a:extLst>
              <a:ext uri="{FF2B5EF4-FFF2-40B4-BE49-F238E27FC236}">
                <a16:creationId xmlns:a16="http://schemas.microsoft.com/office/drawing/2014/main" xmlns="" id="{E11229B1-482C-A64B-4B3D-3FB21DC3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650" y="2974434"/>
            <a:ext cx="315719" cy="3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20F5739-8150-5FFD-C494-E0BEFD63500E}"/>
              </a:ext>
            </a:extLst>
          </p:cNvPr>
          <p:cNvGrpSpPr/>
          <p:nvPr/>
        </p:nvGrpSpPr>
        <p:grpSpPr>
          <a:xfrm>
            <a:off x="4077585" y="1468593"/>
            <a:ext cx="4076918" cy="4609820"/>
            <a:chOff x="4077585" y="1468593"/>
            <a:chExt cx="4076918" cy="4609820"/>
          </a:xfrm>
        </p:grpSpPr>
        <p:pic>
          <p:nvPicPr>
            <p:cNvPr id="1026" name="Picture 2" descr="Кубик Рубика - история и описание игрушки">
              <a:extLst>
                <a:ext uri="{FF2B5EF4-FFF2-40B4-BE49-F238E27FC236}">
                  <a16:creationId xmlns:a16="http://schemas.microsoft.com/office/drawing/2014/main" xmlns="" id="{4A34EC28-7BFF-F137-6D40-8D0C4029E1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92" t="2933" r="6925" b="5467"/>
            <a:stretch/>
          </p:blipFill>
          <p:spPr bwMode="auto">
            <a:xfrm rot="3598485">
              <a:off x="5265170" y="3902218"/>
              <a:ext cx="673640" cy="708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AC9F9A1C-93B0-C1C2-804A-AFAC5C351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70000"/>
            </a:blip>
            <a:stretch>
              <a:fillRect/>
            </a:stretch>
          </p:blipFill>
          <p:spPr>
            <a:xfrm rot="17307920" flipH="1">
              <a:off x="6022235" y="3898678"/>
              <a:ext cx="600537" cy="773752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6F0A70A9-7FCB-6742-D4CE-B9FF0EC06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4774828">
              <a:off x="5180701" y="3377893"/>
              <a:ext cx="655045" cy="655045"/>
            </a:xfrm>
            <a:prstGeom prst="rect">
              <a:avLst/>
            </a:prstGeom>
          </p:spPr>
        </p:pic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xmlns="" id="{A0C5A5B1-26DA-DA50-ED57-8AF44AAB083C}"/>
                </a:ext>
              </a:extLst>
            </p:cNvPr>
            <p:cNvCxnSpPr/>
            <p:nvPr/>
          </p:nvCxnSpPr>
          <p:spPr>
            <a:xfrm>
              <a:off x="6505739" y="3337117"/>
              <a:ext cx="352425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xmlns="" id="{B979936B-A282-0882-6AFF-C4D439A25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164" y="3337117"/>
              <a:ext cx="0" cy="39109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1D950FF2-862C-7687-AFF8-C321FD892B10}"/>
                </a:ext>
              </a:extLst>
            </p:cNvPr>
            <p:cNvSpPr txBox="1"/>
            <p:nvPr/>
          </p:nvSpPr>
          <p:spPr>
            <a:xfrm>
              <a:off x="6199553" y="2971677"/>
              <a:ext cx="7280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dirty="0"/>
                <a:t>Проект</a:t>
              </a: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F9CC5C76-A29D-52BD-5468-BBF78295B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0"/>
            </a:blip>
            <a:stretch>
              <a:fillRect/>
            </a:stretch>
          </p:blipFill>
          <p:spPr>
            <a:xfrm rot="2402647" flipH="1">
              <a:off x="5335937" y="4577754"/>
              <a:ext cx="506079" cy="650144"/>
            </a:xfrm>
            <a:prstGeom prst="rect">
              <a:avLst/>
            </a:prstGeom>
          </p:spPr>
        </p:pic>
        <p:cxnSp>
          <p:nvCxnSpPr>
            <p:cNvPr id="84" name="Прямая со стрелкой 83">
              <a:extLst>
                <a:ext uri="{FF2B5EF4-FFF2-40B4-BE49-F238E27FC236}">
                  <a16:creationId xmlns:a16="http://schemas.microsoft.com/office/drawing/2014/main" xmlns="" id="{8449F8C4-4EF3-3118-1828-06007D400E21}"/>
                </a:ext>
              </a:extLst>
            </p:cNvPr>
            <p:cNvCxnSpPr/>
            <p:nvPr/>
          </p:nvCxnSpPr>
          <p:spPr>
            <a:xfrm>
              <a:off x="4947670" y="3117652"/>
              <a:ext cx="334552" cy="351646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>
              <a:extLst>
                <a:ext uri="{FF2B5EF4-FFF2-40B4-BE49-F238E27FC236}">
                  <a16:creationId xmlns:a16="http://schemas.microsoft.com/office/drawing/2014/main" xmlns="" id="{4DE3366A-3453-FE31-8F1D-5B6FCAA58B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0637" y="4162750"/>
              <a:ext cx="44508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>
              <a:extLst>
                <a:ext uri="{FF2B5EF4-FFF2-40B4-BE49-F238E27FC236}">
                  <a16:creationId xmlns:a16="http://schemas.microsoft.com/office/drawing/2014/main" xmlns="" id="{0255FE22-68C0-3472-307F-0DE7EAC53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3448" y="5234813"/>
              <a:ext cx="63404" cy="39776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xmlns="" id="{E1F83F3D-122A-CFD6-2199-CE2099B992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0944" y="3328029"/>
              <a:ext cx="35201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xmlns="" id="{C44DBC11-6889-DF83-C83C-64EA8B64FA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0944" y="3328029"/>
              <a:ext cx="0" cy="39109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xmlns="" id="{4DB63BEF-51B0-0372-4B77-714DE31ABA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0944" y="5258541"/>
              <a:ext cx="35201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xmlns="" id="{E5A95FDA-6406-1CBB-6957-7C4EC28CF0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50944" y="4867446"/>
              <a:ext cx="0" cy="39109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xmlns="" id="{8F69B2C9-4334-3307-A086-C3F43CE40C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5739" y="5258541"/>
              <a:ext cx="35201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xmlns="" id="{E871BD88-1FAD-02A3-A4B6-1C9B748394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5590" y="4867446"/>
              <a:ext cx="0" cy="39109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xmlns="" id="{B56FCE5E-0BF4-092A-0926-AA446EF21A78}"/>
                </a:ext>
              </a:extLst>
            </p:cNvPr>
            <p:cNvSpPr/>
            <p:nvPr/>
          </p:nvSpPr>
          <p:spPr>
            <a:xfrm>
              <a:off x="5048888" y="3740105"/>
              <a:ext cx="1114933" cy="100997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56C006E3-6995-D08B-1D85-0936A9444229}"/>
                </a:ext>
              </a:extLst>
            </p:cNvPr>
            <p:cNvSpPr txBox="1"/>
            <p:nvPr/>
          </p:nvSpPr>
          <p:spPr>
            <a:xfrm>
              <a:off x="4472406" y="1468593"/>
              <a:ext cx="3345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Сборка гипотез и </a:t>
              </a:r>
              <a:br>
                <a:rPr lang="ru-RU" b="1" dirty="0">
                  <a:solidFill>
                    <a:srgbClr val="FF0000"/>
                  </a:solidFill>
                </a:rPr>
              </a:br>
              <a:r>
                <a:rPr lang="ru-RU" b="1" dirty="0">
                  <a:solidFill>
                    <a:srgbClr val="FF0000"/>
                  </a:solidFill>
                </a:rPr>
                <a:t>планирование экспериментов</a:t>
              </a:r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xmlns="" id="{3EA032BA-58A3-DDEF-0A3E-0B96F0FF62A8}"/>
                </a:ext>
              </a:extLst>
            </p:cNvPr>
            <p:cNvSpPr/>
            <p:nvPr/>
          </p:nvSpPr>
          <p:spPr>
            <a:xfrm>
              <a:off x="4077585" y="1544620"/>
              <a:ext cx="338666" cy="32260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</a:p>
          </p:txBody>
        </p:sp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xmlns="" id="{37E9C0F2-E1D4-AA2F-EDD4-7B94E6C05116}"/>
                </a:ext>
              </a:extLst>
            </p:cNvPr>
            <p:cNvGrpSpPr/>
            <p:nvPr/>
          </p:nvGrpSpPr>
          <p:grpSpPr>
            <a:xfrm>
              <a:off x="6897428" y="3470990"/>
              <a:ext cx="1257075" cy="1011553"/>
              <a:chOff x="1457673" y="1372361"/>
              <a:chExt cx="1493371" cy="956343"/>
            </a:xfrm>
          </p:grpSpPr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xmlns="" id="{A4F8A0F7-0851-4C16-D7B8-3979D1303527}"/>
                  </a:ext>
                </a:extLst>
              </p:cNvPr>
              <p:cNvSpPr txBox="1"/>
              <p:nvPr/>
            </p:nvSpPr>
            <p:spPr>
              <a:xfrm>
                <a:off x="1457673" y="1372361"/>
                <a:ext cx="1493371" cy="49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/>
                    </a:solidFill>
                  </a:rPr>
                  <a:t>GenBank</a:t>
                </a:r>
                <a:br>
                  <a:rPr lang="en-US" sz="1400" dirty="0">
                    <a:solidFill>
                      <a:schemeClr val="accent1"/>
                    </a:solidFill>
                  </a:rPr>
                </a:br>
                <a:r>
                  <a:rPr lang="ru-RU" sz="1400" dirty="0">
                    <a:solidFill>
                      <a:schemeClr val="accent1"/>
                    </a:solidFill>
                  </a:rPr>
                  <a:t>(база данных)</a:t>
                </a:r>
              </a:p>
            </p:txBody>
          </p:sp>
          <p:pic>
            <p:nvPicPr>
              <p:cNvPr id="137" name="Picture 12" descr="Database Architecture Icon. Simple Element From Data Organization Collection.  Filled Database Architecture Icon For Templates, Infographics And More.  Royalty Free Cliparts, Vectors, And Stock Illustration. Image 140045397.">
                <a:extLst>
                  <a:ext uri="{FF2B5EF4-FFF2-40B4-BE49-F238E27FC236}">
                    <a16:creationId xmlns:a16="http://schemas.microsoft.com/office/drawing/2014/main" xmlns="" id="{0F9C2D9E-F782-F1C0-F884-8E242ED4E7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448" t="24052" r="26914" b="36958"/>
              <a:stretch/>
            </p:blipFill>
            <p:spPr bwMode="auto">
              <a:xfrm>
                <a:off x="1830006" y="1827107"/>
                <a:ext cx="802360" cy="501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8" name="Группа 137">
              <a:extLst>
                <a:ext uri="{FF2B5EF4-FFF2-40B4-BE49-F238E27FC236}">
                  <a16:creationId xmlns:a16="http://schemas.microsoft.com/office/drawing/2014/main" xmlns="" id="{88986871-ACFA-293C-397F-8FACC8AB97E4}"/>
                </a:ext>
              </a:extLst>
            </p:cNvPr>
            <p:cNvGrpSpPr/>
            <p:nvPr/>
          </p:nvGrpSpPr>
          <p:grpSpPr>
            <a:xfrm>
              <a:off x="4484969" y="5218551"/>
              <a:ext cx="915122" cy="859862"/>
              <a:chOff x="3179036" y="1908023"/>
              <a:chExt cx="1148107" cy="1015143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xmlns="" id="{AD220067-4B16-76D1-7715-7815B4410AA8}"/>
                  </a:ext>
                </a:extLst>
              </p:cNvPr>
              <p:cNvSpPr txBox="1"/>
              <p:nvPr/>
            </p:nvSpPr>
            <p:spPr>
              <a:xfrm>
                <a:off x="3179036" y="1908023"/>
                <a:ext cx="1148107" cy="617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</a:rPr>
                  <a:t>БД ФИПС</a:t>
                </a:r>
                <a:b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</a:rPr>
                  <a:t>(патенты)</a:t>
                </a:r>
              </a:p>
            </p:txBody>
          </p:sp>
          <p:pic>
            <p:nvPicPr>
              <p:cNvPr id="140" name="Picture 12" descr="Database Architecture Icon. Simple Element From Data Organization Collection.  Filled Database Architecture Icon For Templates, Infographics And More.  Royalty Free Cliparts, Vectors, And Stock Illustration. Image 140045397.">
                <a:extLst>
                  <a:ext uri="{FF2B5EF4-FFF2-40B4-BE49-F238E27FC236}">
                    <a16:creationId xmlns:a16="http://schemas.microsoft.com/office/drawing/2014/main" xmlns="" id="{C97B6EDB-FED3-48B3-6E87-FE2856CEFD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448" t="24052" r="26914" b="36958"/>
              <a:stretch/>
            </p:blipFill>
            <p:spPr bwMode="auto">
              <a:xfrm>
                <a:off x="3332563" y="2474454"/>
                <a:ext cx="849152" cy="4487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xmlns="" id="{12A8A64C-2253-734E-FD3F-DBAC08624648}"/>
                </a:ext>
              </a:extLst>
            </p:cNvPr>
            <p:cNvGrpSpPr/>
            <p:nvPr/>
          </p:nvGrpSpPr>
          <p:grpSpPr>
            <a:xfrm>
              <a:off x="4182066" y="2073348"/>
              <a:ext cx="925253" cy="1090092"/>
              <a:chOff x="3596099" y="2548458"/>
              <a:chExt cx="925253" cy="1090092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xmlns="" id="{01ABFEB7-28A2-FB2F-DF35-6067BCD07CAE}"/>
                  </a:ext>
                </a:extLst>
              </p:cNvPr>
              <p:cNvSpPr txBox="1"/>
              <p:nvPr/>
            </p:nvSpPr>
            <p:spPr>
              <a:xfrm>
                <a:off x="3596099" y="2548458"/>
                <a:ext cx="9252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chemeClr val="accent2">
                        <a:lumMod val="75000"/>
                      </a:schemeClr>
                    </a:solidFill>
                  </a:rPr>
                  <a:t>Pubmed</a:t>
                </a:r>
                <a:r>
                  <a:rPr lang="ru-RU" sz="16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br>
                  <a:rPr lang="ru-RU" sz="160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ru-RU" sz="1600" dirty="0">
                    <a:solidFill>
                      <a:schemeClr val="accent2">
                        <a:lumMod val="75000"/>
                      </a:schemeClr>
                    </a:solidFill>
                  </a:rPr>
                  <a:t>(статьи)</a:t>
                </a:r>
              </a:p>
            </p:txBody>
          </p:sp>
          <p:pic>
            <p:nvPicPr>
              <p:cNvPr id="143" name="Picture 12" descr="Database Architecture Icon. Simple Element From Data Organization Collection.  Filled Database Architecture Icon For Templates, Infographics And More.  Royalty Free Cliparts, Vectors, And Stock Illustration. Image 140045397.">
                <a:extLst>
                  <a:ext uri="{FF2B5EF4-FFF2-40B4-BE49-F238E27FC236}">
                    <a16:creationId xmlns:a16="http://schemas.microsoft.com/office/drawing/2014/main" xmlns="" id="{5F6CAE8A-C77B-998D-4B46-B033C54098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448" t="24052" r="26914" b="36958"/>
              <a:stretch/>
            </p:blipFill>
            <p:spPr bwMode="auto">
              <a:xfrm>
                <a:off x="3668338" y="3070105"/>
                <a:ext cx="694524" cy="568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7" name="Picture 10" descr="Robot Icon | Free SVG / PNG, Premium Animated GIF / APNG Customizable Icons  · Loading.io">
              <a:extLst>
                <a:ext uri="{FF2B5EF4-FFF2-40B4-BE49-F238E27FC236}">
                  <a16:creationId xmlns:a16="http://schemas.microsoft.com/office/drawing/2014/main" xmlns="" id="{12C79981-5821-8DB3-7F46-B7EC37194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644" y="4062301"/>
              <a:ext cx="315719" cy="31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196668F-3691-3B72-A623-E8C28E1D2EAB}"/>
              </a:ext>
            </a:extLst>
          </p:cNvPr>
          <p:cNvGrpSpPr/>
          <p:nvPr/>
        </p:nvGrpSpPr>
        <p:grpSpPr>
          <a:xfrm>
            <a:off x="8064689" y="1519698"/>
            <a:ext cx="4224656" cy="4561837"/>
            <a:chOff x="8064689" y="1519698"/>
            <a:chExt cx="4224656" cy="4561837"/>
          </a:xfrm>
        </p:grpSpPr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xmlns="" id="{2CA6CD66-F6D7-B6A5-48F3-B56B424E1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6888120">
              <a:off x="9477667" y="3796044"/>
              <a:ext cx="728627" cy="740238"/>
            </a:xfrm>
            <a:prstGeom prst="rect">
              <a:avLst/>
            </a:prstGeom>
          </p:spPr>
        </p:pic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4BAAFBAC-C857-5A7E-B99E-D8543E4EA2F3}"/>
                </a:ext>
              </a:extLst>
            </p:cNvPr>
            <p:cNvSpPr/>
            <p:nvPr/>
          </p:nvSpPr>
          <p:spPr>
            <a:xfrm rot="16200000">
              <a:off x="5990423" y="3702433"/>
              <a:ext cx="4487198" cy="26475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Эксперименты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3000F404-AF95-4206-0274-7660281601C2}"/>
                </a:ext>
              </a:extLst>
            </p:cNvPr>
            <p:cNvSpPr txBox="1"/>
            <p:nvPr/>
          </p:nvSpPr>
          <p:spPr>
            <a:xfrm>
              <a:off x="9224428" y="1519698"/>
              <a:ext cx="2745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Генерация новых данных</a:t>
              </a: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xmlns="" id="{7CD0D40F-54C0-30CA-9001-5B2A5B2585B1}"/>
                </a:ext>
              </a:extLst>
            </p:cNvPr>
            <p:cNvSpPr/>
            <p:nvPr/>
          </p:nvSpPr>
          <p:spPr>
            <a:xfrm>
              <a:off x="8856571" y="1551210"/>
              <a:ext cx="338666" cy="32260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4</a:t>
              </a:r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xmlns="" id="{BC5C104A-766D-9A98-F7B7-335970E69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alphaModFix amt="70000"/>
            </a:blip>
            <a:stretch>
              <a:fillRect/>
            </a:stretch>
          </p:blipFill>
          <p:spPr>
            <a:xfrm rot="17307920" flipH="1">
              <a:off x="10221589" y="3779287"/>
              <a:ext cx="600537" cy="773752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D403562B-E8A6-ADEB-5374-867973F5B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4774828">
              <a:off x="9380055" y="3258502"/>
              <a:ext cx="655045" cy="655045"/>
            </a:xfrm>
            <a:prstGeom prst="rect">
              <a:avLst/>
            </a:prstGeom>
          </p:spPr>
        </p:pic>
        <p:cxnSp>
          <p:nvCxnSpPr>
            <p:cNvPr id="147" name="Прямая соединительная линия 146">
              <a:extLst>
                <a:ext uri="{FF2B5EF4-FFF2-40B4-BE49-F238E27FC236}">
                  <a16:creationId xmlns:a16="http://schemas.microsoft.com/office/drawing/2014/main" xmlns="" id="{7C822658-1B8D-9765-7411-1739D7DB05C7}"/>
                </a:ext>
              </a:extLst>
            </p:cNvPr>
            <p:cNvCxnSpPr/>
            <p:nvPr/>
          </p:nvCxnSpPr>
          <p:spPr>
            <a:xfrm>
              <a:off x="10705093" y="3217726"/>
              <a:ext cx="352425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>
              <a:extLst>
                <a:ext uri="{FF2B5EF4-FFF2-40B4-BE49-F238E27FC236}">
                  <a16:creationId xmlns:a16="http://schemas.microsoft.com/office/drawing/2014/main" xmlns="" id="{F1472C72-B7CE-996B-6F01-E6A1D182DB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7518" y="3217726"/>
              <a:ext cx="0" cy="39109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0AADB9A0-C508-F2A9-34B8-D133F4D0C262}"/>
                </a:ext>
              </a:extLst>
            </p:cNvPr>
            <p:cNvSpPr txBox="1"/>
            <p:nvPr/>
          </p:nvSpPr>
          <p:spPr>
            <a:xfrm>
              <a:off x="10394450" y="2897627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dirty="0"/>
                <a:t>Проект</a:t>
              </a:r>
            </a:p>
          </p:txBody>
        </p:sp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xmlns="" id="{B9D5DB8E-627E-0B6B-0F9B-7AC837D99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0"/>
            </a:blip>
            <a:stretch>
              <a:fillRect/>
            </a:stretch>
          </p:blipFill>
          <p:spPr>
            <a:xfrm rot="2402647" flipH="1">
              <a:off x="9535291" y="4458363"/>
              <a:ext cx="506079" cy="650144"/>
            </a:xfrm>
            <a:prstGeom prst="rect">
              <a:avLst/>
            </a:prstGeom>
          </p:spPr>
        </p:pic>
        <p:cxnSp>
          <p:nvCxnSpPr>
            <p:cNvPr id="151" name="Прямая со стрелкой 150">
              <a:extLst>
                <a:ext uri="{FF2B5EF4-FFF2-40B4-BE49-F238E27FC236}">
                  <a16:creationId xmlns:a16="http://schemas.microsoft.com/office/drawing/2014/main" xmlns="" id="{EB3AAD61-3732-B5F3-1E8B-C131BFAD66F6}"/>
                </a:ext>
              </a:extLst>
            </p:cNvPr>
            <p:cNvCxnSpPr/>
            <p:nvPr/>
          </p:nvCxnSpPr>
          <p:spPr>
            <a:xfrm>
              <a:off x="9147024" y="2998261"/>
              <a:ext cx="334552" cy="351646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>
              <a:extLst>
                <a:ext uri="{FF2B5EF4-FFF2-40B4-BE49-F238E27FC236}">
                  <a16:creationId xmlns:a16="http://schemas.microsoft.com/office/drawing/2014/main" xmlns="" id="{6313059C-B7C0-F9A5-D208-835EC1F2A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99991" y="4043359"/>
              <a:ext cx="445086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 стрелкой 152">
              <a:extLst>
                <a:ext uri="{FF2B5EF4-FFF2-40B4-BE49-F238E27FC236}">
                  <a16:creationId xmlns:a16="http://schemas.microsoft.com/office/drawing/2014/main" xmlns="" id="{1D63CBA0-4983-A89F-ADAE-48E3A70B54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2802" y="5115422"/>
              <a:ext cx="63404" cy="39776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>
              <a:extLst>
                <a:ext uri="{FF2B5EF4-FFF2-40B4-BE49-F238E27FC236}">
                  <a16:creationId xmlns:a16="http://schemas.microsoft.com/office/drawing/2014/main" xmlns="" id="{F769C5C7-226C-F27C-307F-ED775381B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50298" y="3208638"/>
              <a:ext cx="35201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>
              <a:extLst>
                <a:ext uri="{FF2B5EF4-FFF2-40B4-BE49-F238E27FC236}">
                  <a16:creationId xmlns:a16="http://schemas.microsoft.com/office/drawing/2014/main" xmlns="" id="{AAECDC99-8D77-179C-3426-9B73418C4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0298" y="3208638"/>
              <a:ext cx="0" cy="39109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xmlns="" id="{7610B5DA-0EFE-4FD7-51D9-060075BA0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50298" y="5139150"/>
              <a:ext cx="35201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>
              <a:extLst>
                <a:ext uri="{FF2B5EF4-FFF2-40B4-BE49-F238E27FC236}">
                  <a16:creationId xmlns:a16="http://schemas.microsoft.com/office/drawing/2014/main" xmlns="" id="{3632D7E7-8059-7283-0490-5B126D339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0298" y="4748055"/>
              <a:ext cx="0" cy="39109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>
              <a:extLst>
                <a:ext uri="{FF2B5EF4-FFF2-40B4-BE49-F238E27FC236}">
                  <a16:creationId xmlns:a16="http://schemas.microsoft.com/office/drawing/2014/main" xmlns="" id="{AF6C26A3-2A7A-66E1-0935-2AC0A64371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5093" y="5139150"/>
              <a:ext cx="35201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xmlns="" id="{20558377-458F-608D-7340-14C6C17170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4944" y="4748055"/>
              <a:ext cx="0" cy="39109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xmlns="" id="{C6EC8AA7-4B72-B090-18E2-B7DCB7546293}"/>
                </a:ext>
              </a:extLst>
            </p:cNvPr>
            <p:cNvSpPr/>
            <p:nvPr/>
          </p:nvSpPr>
          <p:spPr>
            <a:xfrm>
              <a:off x="9248242" y="3620714"/>
              <a:ext cx="1114933" cy="100997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xmlns="" id="{D2B9FDA2-74D3-21F8-6A4F-65677B849471}"/>
                </a:ext>
              </a:extLst>
            </p:cNvPr>
            <p:cNvGrpSpPr/>
            <p:nvPr/>
          </p:nvGrpSpPr>
          <p:grpSpPr>
            <a:xfrm>
              <a:off x="8527178" y="5152193"/>
              <a:ext cx="915122" cy="929342"/>
              <a:chOff x="2981886" y="1970635"/>
              <a:chExt cx="1148108" cy="1097171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xmlns="" id="{CF227300-644D-3EAF-6D15-F1590701383B}"/>
                  </a:ext>
                </a:extLst>
              </p:cNvPr>
              <p:cNvSpPr txBox="1"/>
              <p:nvPr/>
            </p:nvSpPr>
            <p:spPr>
              <a:xfrm>
                <a:off x="2981886" y="1970635"/>
                <a:ext cx="1148107" cy="617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</a:rPr>
                  <a:t>БД ФИПС</a:t>
                </a:r>
                <a:b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ru-RU" sz="1400" dirty="0">
                    <a:solidFill>
                      <a:schemeClr val="accent6">
                        <a:lumMod val="75000"/>
                      </a:schemeClr>
                    </a:solidFill>
                  </a:rPr>
                  <a:t>(патенты)</a:t>
                </a:r>
              </a:p>
            </p:txBody>
          </p:sp>
          <p:pic>
            <p:nvPicPr>
              <p:cNvPr id="163" name="Picture 12" descr="Database Architecture Icon. Simple Element From Data Organization Collection.  Filled Database Architecture Icon For Templates, Infographics And More.  Royalty Free Cliparts, Vectors, And Stock Illustration. Image 140045397.">
                <a:extLst>
                  <a:ext uri="{FF2B5EF4-FFF2-40B4-BE49-F238E27FC236}">
                    <a16:creationId xmlns:a16="http://schemas.microsoft.com/office/drawing/2014/main" xmlns="" id="{F84C5DFE-5F2A-247E-8FCF-5F94276BA3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448" t="24052" r="26914" b="36958"/>
              <a:stretch/>
            </p:blipFill>
            <p:spPr bwMode="auto">
              <a:xfrm>
                <a:off x="3280841" y="2560020"/>
                <a:ext cx="849153" cy="507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4" name="Группа 163">
              <a:extLst>
                <a:ext uri="{FF2B5EF4-FFF2-40B4-BE49-F238E27FC236}">
                  <a16:creationId xmlns:a16="http://schemas.microsoft.com/office/drawing/2014/main" xmlns="" id="{0151B9FA-9211-6E0B-A1AC-51862D249AD3}"/>
                </a:ext>
              </a:extLst>
            </p:cNvPr>
            <p:cNvGrpSpPr/>
            <p:nvPr/>
          </p:nvGrpSpPr>
          <p:grpSpPr>
            <a:xfrm>
              <a:off x="8381420" y="1953957"/>
              <a:ext cx="925253" cy="1090092"/>
              <a:chOff x="3596099" y="2548458"/>
              <a:chExt cx="925253" cy="1090092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xmlns="" id="{51C57260-A22E-A1C2-F8DB-2FB4B2E2A999}"/>
                  </a:ext>
                </a:extLst>
              </p:cNvPr>
              <p:cNvSpPr txBox="1"/>
              <p:nvPr/>
            </p:nvSpPr>
            <p:spPr>
              <a:xfrm>
                <a:off x="3596099" y="2548458"/>
                <a:ext cx="9252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err="1">
                    <a:solidFill>
                      <a:schemeClr val="accent2">
                        <a:lumMod val="75000"/>
                      </a:schemeClr>
                    </a:solidFill>
                  </a:rPr>
                  <a:t>Pubmed</a:t>
                </a:r>
                <a:r>
                  <a:rPr lang="ru-RU" sz="16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br>
                  <a:rPr lang="ru-RU" sz="1600" dirty="0">
                    <a:solidFill>
                      <a:schemeClr val="accent2">
                        <a:lumMod val="75000"/>
                      </a:schemeClr>
                    </a:solidFill>
                  </a:rPr>
                </a:br>
                <a:r>
                  <a:rPr lang="ru-RU" sz="1600" dirty="0">
                    <a:solidFill>
                      <a:schemeClr val="accent2">
                        <a:lumMod val="75000"/>
                      </a:schemeClr>
                    </a:solidFill>
                  </a:rPr>
                  <a:t>(статьи)</a:t>
                </a:r>
              </a:p>
            </p:txBody>
          </p:sp>
          <p:pic>
            <p:nvPicPr>
              <p:cNvPr id="166" name="Picture 12" descr="Database Architecture Icon. Simple Element From Data Organization Collection.  Filled Database Architecture Icon For Templates, Infographics And More.  Royalty Free Cliparts, Vectors, And Stock Illustration. Image 140045397.">
                <a:extLst>
                  <a:ext uri="{FF2B5EF4-FFF2-40B4-BE49-F238E27FC236}">
                    <a16:creationId xmlns:a16="http://schemas.microsoft.com/office/drawing/2014/main" xmlns="" id="{B52DC8C5-A182-3663-3917-959A41C6DD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448" t="24052" r="26914" b="36958"/>
              <a:stretch/>
            </p:blipFill>
            <p:spPr bwMode="auto">
              <a:xfrm>
                <a:off x="3668338" y="3070105"/>
                <a:ext cx="694524" cy="5684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7" name="Группа 166">
              <a:extLst>
                <a:ext uri="{FF2B5EF4-FFF2-40B4-BE49-F238E27FC236}">
                  <a16:creationId xmlns:a16="http://schemas.microsoft.com/office/drawing/2014/main" xmlns="" id="{C48E2F3B-6C24-F5A8-94BE-8902AA9AE2D0}"/>
                </a:ext>
              </a:extLst>
            </p:cNvPr>
            <p:cNvGrpSpPr/>
            <p:nvPr/>
          </p:nvGrpSpPr>
          <p:grpSpPr>
            <a:xfrm>
              <a:off x="11032270" y="3337117"/>
              <a:ext cx="1257075" cy="1011553"/>
              <a:chOff x="1457673" y="1372361"/>
              <a:chExt cx="1493371" cy="956343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xmlns="" id="{D27E7632-87A3-BDC4-55C0-7C036FEFEE18}"/>
                  </a:ext>
                </a:extLst>
              </p:cNvPr>
              <p:cNvSpPr txBox="1"/>
              <p:nvPr/>
            </p:nvSpPr>
            <p:spPr>
              <a:xfrm>
                <a:off x="1457673" y="1372361"/>
                <a:ext cx="1493371" cy="494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accent1"/>
                    </a:solidFill>
                  </a:rPr>
                  <a:t>GenBank</a:t>
                </a:r>
                <a:br>
                  <a:rPr lang="en-US" sz="1400" dirty="0">
                    <a:solidFill>
                      <a:schemeClr val="accent1"/>
                    </a:solidFill>
                  </a:rPr>
                </a:br>
                <a:r>
                  <a:rPr lang="ru-RU" sz="1400" dirty="0">
                    <a:solidFill>
                      <a:schemeClr val="accent1"/>
                    </a:solidFill>
                  </a:rPr>
                  <a:t>(база данных)</a:t>
                </a:r>
              </a:p>
            </p:txBody>
          </p:sp>
          <p:pic>
            <p:nvPicPr>
              <p:cNvPr id="169" name="Picture 12" descr="Database Architecture Icon. Simple Element From Data Organization Collection.  Filled Database Architecture Icon For Templates, Infographics And More.  Royalty Free Cliparts, Vectors, And Stock Illustration. Image 140045397.">
                <a:extLst>
                  <a:ext uri="{FF2B5EF4-FFF2-40B4-BE49-F238E27FC236}">
                    <a16:creationId xmlns:a16="http://schemas.microsoft.com/office/drawing/2014/main" xmlns="" id="{9AEED470-D7B6-7CE8-9E01-F193490CE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5448" t="24052" r="26914" b="36958"/>
              <a:stretch/>
            </p:blipFill>
            <p:spPr bwMode="auto">
              <a:xfrm>
                <a:off x="1830006" y="1827107"/>
                <a:ext cx="802360" cy="501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73" name="Прямая со стрелкой 172">
              <a:extLst>
                <a:ext uri="{FF2B5EF4-FFF2-40B4-BE49-F238E27FC236}">
                  <a16:creationId xmlns:a16="http://schemas.microsoft.com/office/drawing/2014/main" xmlns="" id="{8D6954C4-1094-3EDA-FAF2-1A821B2CDD29}"/>
                </a:ext>
              </a:extLst>
            </p:cNvPr>
            <p:cNvCxnSpPr>
              <a:cxnSpLocks/>
            </p:cNvCxnSpPr>
            <p:nvPr/>
          </p:nvCxnSpPr>
          <p:spPr>
            <a:xfrm>
              <a:off x="10359953" y="3834381"/>
              <a:ext cx="912699" cy="3370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 стрелкой 176">
              <a:extLst>
                <a:ext uri="{FF2B5EF4-FFF2-40B4-BE49-F238E27FC236}">
                  <a16:creationId xmlns:a16="http://schemas.microsoft.com/office/drawing/2014/main" xmlns="" id="{1BBCDBD6-2531-B1A6-2400-063961EEA1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7395" y="4560542"/>
              <a:ext cx="191366" cy="70469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 стрелкой 179">
              <a:extLst>
                <a:ext uri="{FF2B5EF4-FFF2-40B4-BE49-F238E27FC236}">
                  <a16:creationId xmlns:a16="http://schemas.microsoft.com/office/drawing/2014/main" xmlns="" id="{727CFA19-4B8E-F554-7561-369993BCAC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84741" y="3052390"/>
              <a:ext cx="411597" cy="61491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xmlns="" id="{69BD0FBB-1592-8D13-4467-D2115C52EC0F}"/>
                </a:ext>
              </a:extLst>
            </p:cNvPr>
            <p:cNvSpPr/>
            <p:nvPr/>
          </p:nvSpPr>
          <p:spPr>
            <a:xfrm>
              <a:off x="8064689" y="5747558"/>
              <a:ext cx="338666" cy="32260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</a:t>
              </a:r>
            </a:p>
          </p:txBody>
        </p:sp>
        <p:pic>
          <p:nvPicPr>
            <p:cNvPr id="110" name="Picture 10" descr="Robot Icon | Free SVG / PNG, Premium Animated GIF / APNG Customizable Icons  · Loading.io">
              <a:extLst>
                <a:ext uri="{FF2B5EF4-FFF2-40B4-BE49-F238E27FC236}">
                  <a16:creationId xmlns:a16="http://schemas.microsoft.com/office/drawing/2014/main" xmlns="" id="{817FF9A6-9A0C-8030-4C92-5C82DDF47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0947" y="3396875"/>
              <a:ext cx="315719" cy="31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0" descr="Robot Icon | Free SVG / PNG, Premium Animated GIF / APNG Customizable Icons  · Loading.io">
              <a:extLst>
                <a:ext uri="{FF2B5EF4-FFF2-40B4-BE49-F238E27FC236}">
                  <a16:creationId xmlns:a16="http://schemas.microsoft.com/office/drawing/2014/main" xmlns="" id="{152E9200-8ED9-192A-758D-5445820F3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1309" y="4638307"/>
              <a:ext cx="315719" cy="31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10" descr="Robot Icon | Free SVG / PNG, Premium Animated GIF / APNG Customizable Icons  · Loading.io">
              <a:extLst>
                <a:ext uri="{FF2B5EF4-FFF2-40B4-BE49-F238E27FC236}">
                  <a16:creationId xmlns:a16="http://schemas.microsoft.com/office/drawing/2014/main" xmlns="" id="{48599402-99A7-084B-0378-F043094D3A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272" y="3482145"/>
              <a:ext cx="315719" cy="31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3694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2AA6E-C37B-43EE-89F3-DC33D922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99" y="292595"/>
            <a:ext cx="11431100" cy="58116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Пример из настоящего: Подготовка научных обзоров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FF5384-6F95-4E15-BCA6-FEE5F67C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03" y="1117600"/>
            <a:ext cx="5818446" cy="567309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>Обзор – весомый элемент системы разделения труда исследователей:</a:t>
            </a:r>
            <a:endParaRPr lang="ru-RU" sz="2000" b="1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Роль. </a:t>
            </a:r>
            <a:r>
              <a:rPr lang="ru-RU" sz="2000" dirty="0"/>
              <a:t>Систематизируют знания о научном ландшафте.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Объем. </a:t>
            </a:r>
            <a:r>
              <a:rPr lang="ru-RU" sz="2000" dirty="0"/>
              <a:t>Занимают в различных областях наук до 16% публикаций.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Трудоемкость.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10%-45% времени исследователей – </a:t>
            </a:r>
            <a:br>
              <a:rPr lang="ru-RU" sz="2000" dirty="0"/>
            </a:br>
            <a:r>
              <a:rPr lang="ru-RU" sz="2000" dirty="0"/>
              <a:t>работа с научной информацией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Массовость. </a:t>
            </a:r>
            <a:r>
              <a:rPr lang="ru-RU" sz="2000" dirty="0"/>
              <a:t>Частный случай обзора – вводная часть статьи.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Авторитетность. </a:t>
            </a:r>
            <a:r>
              <a:rPr lang="ru-RU" sz="2000" dirty="0"/>
              <a:t>Чаще цитируются.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000" b="1" dirty="0"/>
              <a:t>Инструмент мониторинга научной повестки.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75C723-2E8C-4B93-9319-CE83DDEE49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56" y="3497524"/>
            <a:ext cx="4722796" cy="32239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82C727-0951-426B-95AC-4866F0F93952}"/>
              </a:ext>
            </a:extLst>
          </p:cNvPr>
          <p:cNvSpPr txBox="1"/>
          <p:nvPr/>
        </p:nvSpPr>
        <p:spPr>
          <a:xfrm>
            <a:off x="6837680" y="3021922"/>
            <a:ext cx="5018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2. Присутствие стран в высоко цитируемых обзорах: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21BE545-F0D5-40D2-A056-9CF7EAD534A8}"/>
              </a:ext>
            </a:extLst>
          </p:cNvPr>
          <p:cNvSpPr txBox="1"/>
          <p:nvPr/>
        </p:nvSpPr>
        <p:spPr>
          <a:xfrm>
            <a:off x="6837680" y="1252503"/>
            <a:ext cx="5354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России культура подготовки обзоров отстаёт:</a:t>
            </a:r>
          </a:p>
          <a:p>
            <a:endParaRPr lang="ru-RU" sz="1600" dirty="0"/>
          </a:p>
          <a:p>
            <a:r>
              <a:rPr lang="ru-RU" sz="1600" dirty="0"/>
              <a:t>1. Доля публикаций России в 2020 году (</a:t>
            </a:r>
            <a:r>
              <a:rPr lang="en-US" sz="1600" dirty="0"/>
              <a:t>Scopus)</a:t>
            </a:r>
            <a:r>
              <a:rPr lang="ru-RU" sz="1600" dirty="0"/>
              <a:t>:</a:t>
            </a:r>
          </a:p>
          <a:p>
            <a:r>
              <a:rPr lang="ru-RU" sz="1600" dirty="0"/>
              <a:t>    все публикации: 		</a:t>
            </a:r>
            <a:r>
              <a:rPr lang="ru-RU" sz="1600" b="1" dirty="0"/>
              <a:t>3,6%</a:t>
            </a:r>
            <a:r>
              <a:rPr lang="en-US" sz="1600" b="1" dirty="0"/>
              <a:t> </a:t>
            </a:r>
            <a:r>
              <a:rPr lang="en-US" sz="1600" dirty="0"/>
              <a:t>(8-</a:t>
            </a:r>
            <a:r>
              <a:rPr lang="ru-RU" sz="1600" dirty="0"/>
              <a:t>е место)</a:t>
            </a:r>
            <a:endParaRPr lang="ru-RU" sz="1600" b="1" dirty="0"/>
          </a:p>
          <a:p>
            <a:r>
              <a:rPr lang="ru-RU" sz="1600" dirty="0"/>
              <a:t>    только обзоры:   		</a:t>
            </a:r>
            <a:r>
              <a:rPr lang="ru-RU" sz="1600" b="1" dirty="0"/>
              <a:t>2,3% </a:t>
            </a:r>
            <a:r>
              <a:rPr lang="ru-RU" sz="1600" dirty="0"/>
              <a:t>(14-ое место)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 </a:t>
            </a:r>
            <a:r>
              <a:rPr lang="en-US" sz="1600" dirty="0"/>
              <a:t>   </a:t>
            </a:r>
            <a:r>
              <a:rPr lang="ru-RU" sz="1600" dirty="0"/>
              <a:t>только обзоры</a:t>
            </a:r>
            <a:r>
              <a:rPr lang="en-US" sz="1600" dirty="0"/>
              <a:t> </a:t>
            </a:r>
            <a:r>
              <a:rPr lang="ru-RU" sz="1600" dirty="0"/>
              <a:t>по медицине: </a:t>
            </a:r>
            <a:r>
              <a:rPr lang="ru-RU" sz="1600" b="1" dirty="0"/>
              <a:t>1,7% </a:t>
            </a:r>
            <a:r>
              <a:rPr lang="ru-RU" sz="1600" dirty="0"/>
              <a:t>(17-ое место)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1BB14B6-2619-1440-35D1-730FF48ED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7C138-A1E8-474E-9BFB-6AE1F2311DF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34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74518F2-3DBC-9693-11FB-F2373B1B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120" y="6078201"/>
            <a:ext cx="8347890" cy="65515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Систематизация научного знания – традиционный способ преодоления информационной перегрузки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CCE0A4F6-C6ED-2B3E-42F0-377677792E63}"/>
              </a:ext>
            </a:extLst>
          </p:cNvPr>
          <p:cNvSpPr/>
          <p:nvPr/>
        </p:nvSpPr>
        <p:spPr>
          <a:xfrm>
            <a:off x="2525472" y="1750974"/>
            <a:ext cx="1002599" cy="94819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B2FC9D7-A06F-CCF9-EDC6-BD5A148FF35D}"/>
              </a:ext>
            </a:extLst>
          </p:cNvPr>
          <p:cNvGrpSpPr/>
          <p:nvPr/>
        </p:nvGrpSpPr>
        <p:grpSpPr>
          <a:xfrm>
            <a:off x="279577" y="1634367"/>
            <a:ext cx="2146433" cy="1562911"/>
            <a:chOff x="213063" y="4483223"/>
            <a:chExt cx="2323917" cy="1509204"/>
          </a:xfrm>
        </p:grpSpPr>
        <p:sp>
          <p:nvSpPr>
            <p:cNvPr id="7" name="Облако 6">
              <a:extLst>
                <a:ext uri="{FF2B5EF4-FFF2-40B4-BE49-F238E27FC236}">
                  <a16:creationId xmlns:a16="http://schemas.microsoft.com/office/drawing/2014/main" xmlns="" id="{E2221CB7-A8C2-3F8A-133C-9E65FE4577E2}"/>
                </a:ext>
              </a:extLst>
            </p:cNvPr>
            <p:cNvSpPr/>
            <p:nvPr/>
          </p:nvSpPr>
          <p:spPr>
            <a:xfrm>
              <a:off x="213063" y="4483223"/>
              <a:ext cx="2323917" cy="150920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Облако слов -">
              <a:extLst>
                <a:ext uri="{FF2B5EF4-FFF2-40B4-BE49-F238E27FC236}">
                  <a16:creationId xmlns:a16="http://schemas.microsoft.com/office/drawing/2014/main" xmlns="" id="{57B02144-D90C-DC20-AF64-70F1CAA43A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500" t="37541" r="31170" b="38252"/>
            <a:stretch/>
          </p:blipFill>
          <p:spPr bwMode="auto">
            <a:xfrm>
              <a:off x="521229" y="4740809"/>
              <a:ext cx="1658996" cy="96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 descr="Kostenlose Vektorgrafik: Männlich, Mann, Strichmännchen ...">
            <a:extLst>
              <a:ext uri="{FF2B5EF4-FFF2-40B4-BE49-F238E27FC236}">
                <a16:creationId xmlns:a16="http://schemas.microsoft.com/office/drawing/2014/main" xmlns="" id="{E0BA6EC9-6655-21C3-5668-6BC3F9BB9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5881" y="2718942"/>
            <a:ext cx="288174" cy="541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8E8AED-5430-F1DC-95DA-17D9614F9942}"/>
              </a:ext>
            </a:extLst>
          </p:cNvPr>
          <p:cNvSpPr txBox="1"/>
          <p:nvPr/>
        </p:nvSpPr>
        <p:spPr>
          <a:xfrm>
            <a:off x="279577" y="4586751"/>
            <a:ext cx="391134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</a:rPr>
              <a:t>Ограничения эксперта:</a:t>
            </a:r>
          </a:p>
          <a:p>
            <a:pPr marL="285750" indent="-285750">
              <a:buFontTx/>
              <a:buChar char="-"/>
            </a:pPr>
            <a:r>
              <a:rPr lang="ru-RU" sz="2000" i="1" dirty="0">
                <a:solidFill>
                  <a:srgbClr val="C00000"/>
                </a:solidFill>
              </a:rPr>
              <a:t>биологические</a:t>
            </a:r>
          </a:p>
          <a:p>
            <a:pPr marL="285750" indent="-285750">
              <a:buFontTx/>
              <a:buChar char="-"/>
            </a:pPr>
            <a:r>
              <a:rPr lang="ru-RU" sz="2000" i="1" dirty="0">
                <a:solidFill>
                  <a:srgbClr val="C00000"/>
                </a:solidFill>
              </a:rPr>
              <a:t>социально-политические</a:t>
            </a:r>
          </a:p>
          <a:p>
            <a:pPr marL="285750" indent="-285750">
              <a:buFontTx/>
              <a:buChar char="-"/>
            </a:pPr>
            <a:r>
              <a:rPr lang="ru-RU" sz="2000" i="1" dirty="0">
                <a:solidFill>
                  <a:srgbClr val="C00000"/>
                </a:solidFill>
              </a:rPr>
              <a:t>личностные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0492DC1-A68E-1C66-20EE-260F53A48DA8}"/>
              </a:ext>
            </a:extLst>
          </p:cNvPr>
          <p:cNvSpPr txBox="1"/>
          <p:nvPr/>
        </p:nvSpPr>
        <p:spPr>
          <a:xfrm>
            <a:off x="4261251" y="4586751"/>
            <a:ext cx="1340816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</a:rPr>
              <a:t>Время ↑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Качество ↓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D87D3050-396F-9456-C470-30837E6E6A2E}"/>
              </a:ext>
            </a:extLst>
          </p:cNvPr>
          <p:cNvSpPr/>
          <p:nvPr/>
        </p:nvSpPr>
        <p:spPr>
          <a:xfrm>
            <a:off x="3515102" y="4896922"/>
            <a:ext cx="503097" cy="379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Kostenlose Vektorgrafik: Männlich, Mann, Strichmännchen ...">
            <a:extLst>
              <a:ext uri="{FF2B5EF4-FFF2-40B4-BE49-F238E27FC236}">
                <a16:creationId xmlns:a16="http://schemas.microsoft.com/office/drawing/2014/main" xmlns="" id="{11CA0E4A-BFE1-DA0B-0348-65C4D3E76D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267" y="2718941"/>
            <a:ext cx="288174" cy="5414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3441C4-B1BC-DCEF-A2EF-B547EDE045B0}"/>
              </a:ext>
            </a:extLst>
          </p:cNvPr>
          <p:cNvSpPr txBox="1"/>
          <p:nvPr/>
        </p:nvSpPr>
        <p:spPr>
          <a:xfrm>
            <a:off x="2398126" y="3181460"/>
            <a:ext cx="111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Эксперты</a:t>
            </a:r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:a16="http://schemas.microsoft.com/office/drawing/2014/main" xmlns="" id="{5E9E157A-1A7F-CB93-8AD3-D9C81F59140C}"/>
              </a:ext>
            </a:extLst>
          </p:cNvPr>
          <p:cNvSpPr/>
          <p:nvPr/>
        </p:nvSpPr>
        <p:spPr>
          <a:xfrm>
            <a:off x="4103603" y="4586751"/>
            <a:ext cx="244969" cy="100030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BC3F68-91DB-FB38-3CDA-03EAA8863716}"/>
              </a:ext>
            </a:extLst>
          </p:cNvPr>
          <p:cNvSpPr txBox="1"/>
          <p:nvPr/>
        </p:nvSpPr>
        <p:spPr>
          <a:xfrm>
            <a:off x="3563236" y="1871130"/>
            <a:ext cx="1153587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Научные обзоры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F927EC6A-DC19-B137-7A49-F213BD4E4FB4}"/>
              </a:ext>
            </a:extLst>
          </p:cNvPr>
          <p:cNvCxnSpPr>
            <a:stCxn id="17" idx="3"/>
          </p:cNvCxnSpPr>
          <p:nvPr/>
        </p:nvCxnSpPr>
        <p:spPr>
          <a:xfrm>
            <a:off x="4716823" y="2225073"/>
            <a:ext cx="404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1F4905C-87E7-5A31-9BBC-FF1D632E15CF}"/>
              </a:ext>
            </a:extLst>
          </p:cNvPr>
          <p:cNvSpPr txBox="1"/>
          <p:nvPr/>
        </p:nvSpPr>
        <p:spPr>
          <a:xfrm>
            <a:off x="4984942" y="2539521"/>
            <a:ext cx="9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Научное </a:t>
            </a:r>
            <a:br>
              <a:rPr lang="ru-RU" sz="1200" dirty="0"/>
            </a:br>
            <a:r>
              <a:rPr lang="ru-RU" sz="1200" dirty="0"/>
              <a:t>сообщество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365142C-E429-4B8B-BBC4-8C8A5129E19B}"/>
              </a:ext>
            </a:extLst>
          </p:cNvPr>
          <p:cNvSpPr txBox="1"/>
          <p:nvPr/>
        </p:nvSpPr>
        <p:spPr>
          <a:xfrm>
            <a:off x="4931659" y="108864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Было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556DD5A4-9691-ABCF-61E3-94FBF5A44E8F}"/>
              </a:ext>
            </a:extLst>
          </p:cNvPr>
          <p:cNvCxnSpPr>
            <a:cxnSpLocks/>
          </p:cNvCxnSpPr>
          <p:nvPr/>
        </p:nvCxnSpPr>
        <p:spPr>
          <a:xfrm>
            <a:off x="5952065" y="1166707"/>
            <a:ext cx="0" cy="4571997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xmlns="" id="{59E4B262-8D68-1F75-B1E3-9A236732335B}"/>
              </a:ext>
            </a:extLst>
          </p:cNvPr>
          <p:cNvSpPr/>
          <p:nvPr/>
        </p:nvSpPr>
        <p:spPr>
          <a:xfrm>
            <a:off x="8315849" y="1861037"/>
            <a:ext cx="1002599" cy="948198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E057C2A8-3EE3-7598-4425-C19ED6DB4372}"/>
              </a:ext>
            </a:extLst>
          </p:cNvPr>
          <p:cNvGrpSpPr/>
          <p:nvPr/>
        </p:nvGrpSpPr>
        <p:grpSpPr>
          <a:xfrm>
            <a:off x="6105604" y="1738146"/>
            <a:ext cx="2146433" cy="1562911"/>
            <a:chOff x="213063" y="4483223"/>
            <a:chExt cx="2323917" cy="1509204"/>
          </a:xfrm>
        </p:grpSpPr>
        <p:sp>
          <p:nvSpPr>
            <p:cNvPr id="63" name="Облако 62">
              <a:extLst>
                <a:ext uri="{FF2B5EF4-FFF2-40B4-BE49-F238E27FC236}">
                  <a16:creationId xmlns:a16="http://schemas.microsoft.com/office/drawing/2014/main" xmlns="" id="{FFF447FD-AAE5-7886-C6DE-0B447A6E474C}"/>
                </a:ext>
              </a:extLst>
            </p:cNvPr>
            <p:cNvSpPr/>
            <p:nvPr/>
          </p:nvSpPr>
          <p:spPr>
            <a:xfrm>
              <a:off x="213063" y="4483223"/>
              <a:ext cx="2323917" cy="150920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Picture 4" descr="Облако слов -">
              <a:extLst>
                <a:ext uri="{FF2B5EF4-FFF2-40B4-BE49-F238E27FC236}">
                  <a16:creationId xmlns:a16="http://schemas.microsoft.com/office/drawing/2014/main" xmlns="" id="{AADD7564-E8B9-2470-69CE-9660DCFD7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500" t="37541" r="31170" b="38252"/>
            <a:stretch/>
          </p:blipFill>
          <p:spPr bwMode="auto">
            <a:xfrm>
              <a:off x="521229" y="4740809"/>
              <a:ext cx="1658996" cy="96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9" name="Рисунок 68" descr="Kostenlose Vektorgrafik: Männlich, Mann, Strichmännchen ...">
            <a:extLst>
              <a:ext uri="{FF2B5EF4-FFF2-40B4-BE49-F238E27FC236}">
                <a16:creationId xmlns:a16="http://schemas.microsoft.com/office/drawing/2014/main" xmlns="" id="{4A3B67AB-B1AE-0B43-DF35-965ADD58D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6519" y="2809235"/>
            <a:ext cx="288174" cy="54145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0DA50F0D-630D-8736-FA09-4DC888BDF759}"/>
              </a:ext>
            </a:extLst>
          </p:cNvPr>
          <p:cNvSpPr txBox="1"/>
          <p:nvPr/>
        </p:nvSpPr>
        <p:spPr>
          <a:xfrm>
            <a:off x="8315849" y="3271822"/>
            <a:ext cx="163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ИИ + </a:t>
            </a:r>
            <a:r>
              <a:rPr lang="ru-RU" dirty="0"/>
              <a:t>Эксперты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C722F2C-6EAE-729A-0519-96A73C955E0C}"/>
              </a:ext>
            </a:extLst>
          </p:cNvPr>
          <p:cNvSpPr txBox="1"/>
          <p:nvPr/>
        </p:nvSpPr>
        <p:spPr>
          <a:xfrm>
            <a:off x="9385294" y="1981195"/>
            <a:ext cx="1241277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Научная аналитика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xmlns="" id="{984E0787-CD3E-D280-79CF-5DA19AA8107D}"/>
              </a:ext>
            </a:extLst>
          </p:cNvPr>
          <p:cNvCxnSpPr>
            <a:cxnSpLocks/>
            <a:stCxn id="72" idx="3"/>
          </p:cNvCxnSpPr>
          <p:nvPr/>
        </p:nvCxnSpPr>
        <p:spPr>
          <a:xfrm>
            <a:off x="10626571" y="2304361"/>
            <a:ext cx="404261" cy="30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C936048-0A6D-C7E9-290A-7502B9759EC8}"/>
              </a:ext>
            </a:extLst>
          </p:cNvPr>
          <p:cNvSpPr txBox="1"/>
          <p:nvPr/>
        </p:nvSpPr>
        <p:spPr>
          <a:xfrm>
            <a:off x="10848200" y="2539520"/>
            <a:ext cx="9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Научное </a:t>
            </a:r>
            <a:br>
              <a:rPr lang="ru-RU" sz="1200" dirty="0"/>
            </a:br>
            <a:r>
              <a:rPr lang="ru-RU" sz="1200" dirty="0"/>
              <a:t>сообщество</a:t>
            </a:r>
          </a:p>
        </p:txBody>
      </p:sp>
      <p:pic>
        <p:nvPicPr>
          <p:cNvPr id="81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4EB1B989-F7D1-B7C6-8D99-BE6916C8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536" y="1868636"/>
            <a:ext cx="331388" cy="3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Robot Icon | Free SVG / PNG, Premium Animated GIF / APNG Customizable Icons  · Loading.io">
            <a:extLst>
              <a:ext uri="{FF2B5EF4-FFF2-40B4-BE49-F238E27FC236}">
                <a16:creationId xmlns:a16="http://schemas.microsoft.com/office/drawing/2014/main" xmlns="" id="{6B87C34B-6D4C-53F8-4AD5-08FCB5C0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4690" y="3092802"/>
            <a:ext cx="445660" cy="44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09163D7A-EA61-CF21-C2D7-E795EC5C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345" y="1868636"/>
            <a:ext cx="331388" cy="3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AA296F84-2541-B990-B94E-C96F60499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042" y="2196661"/>
            <a:ext cx="331388" cy="3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689CDF76-2275-3F2F-88A3-FAE2D231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7851" y="2196661"/>
            <a:ext cx="331388" cy="3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C9D89104-E3FC-DACB-4EE0-1547942C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2624" y="1932809"/>
            <a:ext cx="331388" cy="3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41155374-08D7-D3AB-E909-BDCC2F4B4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0433" y="1932809"/>
            <a:ext cx="331388" cy="3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7B3BD9E6-C9D8-E2D9-39FE-68125750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2130" y="2260834"/>
            <a:ext cx="331388" cy="3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Ученый – Бесплатные иконки: люди">
            <a:extLst>
              <a:ext uri="{FF2B5EF4-FFF2-40B4-BE49-F238E27FC236}">
                <a16:creationId xmlns:a16="http://schemas.microsoft.com/office/drawing/2014/main" xmlns="" id="{49908C52-0E81-6B16-E82D-75963C4D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9939" y="2260834"/>
            <a:ext cx="331388" cy="3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Robot Icon | Free SVG / PNG, Premium Animated GIF / APNG Customizable Icons  · Loading.io">
            <a:extLst>
              <a:ext uri="{FF2B5EF4-FFF2-40B4-BE49-F238E27FC236}">
                <a16:creationId xmlns:a16="http://schemas.microsoft.com/office/drawing/2014/main" xmlns="" id="{AB6584AE-6312-C406-79B7-9EBDA1FD6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11617" y="3092802"/>
            <a:ext cx="445660" cy="44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Robot Icon | Free SVG / PNG, Premium Animated GIF / APNG Customizable Icons  · Loading.io">
            <a:extLst>
              <a:ext uri="{FF2B5EF4-FFF2-40B4-BE49-F238E27FC236}">
                <a16:creationId xmlns:a16="http://schemas.microsoft.com/office/drawing/2014/main" xmlns="" id="{9B206A4B-016F-868B-D30B-4757252FF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6793" y="2823990"/>
            <a:ext cx="498106" cy="49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91" descr="Kostenlose Vektorgrafik: Männlich, Mann, Strichmännchen ...">
            <a:extLst>
              <a:ext uri="{FF2B5EF4-FFF2-40B4-BE49-F238E27FC236}">
                <a16:creationId xmlns:a16="http://schemas.microsoft.com/office/drawing/2014/main" xmlns="" id="{816C6FA7-F2FC-1351-9168-E8A622859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6424" y="2718941"/>
            <a:ext cx="288174" cy="541451"/>
          </a:xfrm>
          <a:prstGeom prst="rect">
            <a:avLst/>
          </a:prstGeom>
        </p:spPr>
      </p:pic>
      <p:pic>
        <p:nvPicPr>
          <p:cNvPr id="93" name="Рисунок 92" descr="Kostenlose Vektorgrafik: Männlich, Mann, Strichmännchen ...">
            <a:extLst>
              <a:ext uri="{FF2B5EF4-FFF2-40B4-BE49-F238E27FC236}">
                <a16:creationId xmlns:a16="http://schemas.microsoft.com/office/drawing/2014/main" xmlns="" id="{EF7F62DF-C4B2-3741-CFA4-9726C37EE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7636" y="2802317"/>
            <a:ext cx="288174" cy="541451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935071A5-B1A0-0647-5E7A-EA12F0E57DAB}"/>
              </a:ext>
            </a:extLst>
          </p:cNvPr>
          <p:cNvSpPr txBox="1"/>
          <p:nvPr/>
        </p:nvSpPr>
        <p:spPr>
          <a:xfrm>
            <a:off x="6096000" y="1088648"/>
            <a:ext cx="93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65000"/>
                  </a:schemeClr>
                </a:solidFill>
              </a:rPr>
              <a:t>Будет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FD242C8A-A7C6-4051-66C0-26EAE10FF2CB}"/>
              </a:ext>
            </a:extLst>
          </p:cNvPr>
          <p:cNvSpPr txBox="1"/>
          <p:nvPr/>
        </p:nvSpPr>
        <p:spPr>
          <a:xfrm>
            <a:off x="10904597" y="3481441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Машинная </a:t>
            </a:r>
            <a:br>
              <a:rPr lang="ru-RU" sz="1200" dirty="0">
                <a:solidFill>
                  <a:srgbClr val="FF0000"/>
                </a:solidFill>
              </a:rPr>
            </a:br>
            <a:r>
              <a:rPr lang="ru-RU" sz="1200" dirty="0">
                <a:solidFill>
                  <a:srgbClr val="FF0000"/>
                </a:solidFill>
              </a:rPr>
              <a:t>обработка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8375092-6F5D-F38C-32EE-B319717754C2}"/>
              </a:ext>
            </a:extLst>
          </p:cNvPr>
          <p:cNvSpPr txBox="1"/>
          <p:nvPr/>
        </p:nvSpPr>
        <p:spPr>
          <a:xfrm>
            <a:off x="10670090" y="1269223"/>
            <a:ext cx="1386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Технологические</a:t>
            </a:r>
            <a:br>
              <a:rPr lang="ru-RU" sz="1200" dirty="0">
                <a:solidFill>
                  <a:srgbClr val="FF0000"/>
                </a:solidFill>
              </a:rPr>
            </a:br>
            <a:r>
              <a:rPr lang="ru-RU" sz="1200" dirty="0">
                <a:solidFill>
                  <a:srgbClr val="FF0000"/>
                </a:solidFill>
              </a:rPr>
              <a:t>предприниматели</a:t>
            </a:r>
          </a:p>
        </p:txBody>
      </p:sp>
      <p:pic>
        <p:nvPicPr>
          <p:cNvPr id="1032" name="Picture 8" descr="Entrepreneurship free icon">
            <a:extLst>
              <a:ext uri="{FF2B5EF4-FFF2-40B4-BE49-F238E27FC236}">
                <a16:creationId xmlns:a16="http://schemas.microsoft.com/office/drawing/2014/main" xmlns="" id="{F950C433-6D2D-B3AF-D18E-53F156D34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3" r="14754"/>
          <a:stretch/>
        </p:blipFill>
        <p:spPr bwMode="auto">
          <a:xfrm>
            <a:off x="10823381" y="563899"/>
            <a:ext cx="496571" cy="7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8" descr="Entrepreneurship free icon">
            <a:extLst>
              <a:ext uri="{FF2B5EF4-FFF2-40B4-BE49-F238E27FC236}">
                <a16:creationId xmlns:a16="http://schemas.microsoft.com/office/drawing/2014/main" xmlns="" id="{2C38F67E-6E5F-6323-432B-68B41F8AB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3" r="14754"/>
          <a:stretch/>
        </p:blipFill>
        <p:spPr bwMode="auto">
          <a:xfrm>
            <a:off x="11487383" y="563899"/>
            <a:ext cx="496571" cy="7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xmlns="" id="{9D6DC730-6B14-0E4F-D39A-E92E53E69EB4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10626571" y="1703779"/>
            <a:ext cx="235554" cy="600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xmlns="" id="{EA5402EE-646B-9FD3-348D-9930B9D77EC6}"/>
              </a:ext>
            </a:extLst>
          </p:cNvPr>
          <p:cNvCxnSpPr>
            <a:cxnSpLocks/>
            <a:stCxn id="72" idx="3"/>
          </p:cNvCxnSpPr>
          <p:nvPr/>
        </p:nvCxnSpPr>
        <p:spPr>
          <a:xfrm>
            <a:off x="10626571" y="2304361"/>
            <a:ext cx="317615" cy="806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C6DE9DC2-4C22-9E72-AAA3-DEA082D930C0}"/>
              </a:ext>
            </a:extLst>
          </p:cNvPr>
          <p:cNvSpPr txBox="1"/>
          <p:nvPr/>
        </p:nvSpPr>
        <p:spPr>
          <a:xfrm>
            <a:off x="1925599" y="4186641"/>
            <a:ext cx="1505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ТРУДНОСТИ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E0952209-1E86-2D10-35D9-56CB53DC5314}"/>
              </a:ext>
            </a:extLst>
          </p:cNvPr>
          <p:cNvSpPr txBox="1"/>
          <p:nvPr/>
        </p:nvSpPr>
        <p:spPr>
          <a:xfrm>
            <a:off x="8071904" y="4186641"/>
            <a:ext cx="1719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Необходимы: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E5CFD1D-8918-498A-BCAE-1B29102C9813}"/>
              </a:ext>
            </a:extLst>
          </p:cNvPr>
          <p:cNvSpPr txBox="1"/>
          <p:nvPr/>
        </p:nvSpPr>
        <p:spPr>
          <a:xfrm>
            <a:off x="6546899" y="4596545"/>
            <a:ext cx="439728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Инфраструктура доступа к НИ</a:t>
            </a:r>
          </a:p>
          <a:p>
            <a:pPr marL="342900" indent="-342900">
              <a:buAutoNum type="arabicPeriod"/>
            </a:pPr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Методы обработки НИ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Рынок услуг в области научной информации (НИ)</a:t>
            </a:r>
          </a:p>
          <a:p>
            <a:pPr marL="342900" indent="-342900">
              <a:buAutoNum type="arabicPeriod"/>
            </a:pPr>
            <a:endParaRPr lang="ru-RU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458CD5E-2E99-C291-FEF6-209C97BE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85790"/>
            <a:ext cx="2743200" cy="365125"/>
          </a:xfrm>
        </p:spPr>
        <p:txBody>
          <a:bodyPr/>
          <a:lstStyle/>
          <a:p>
            <a:fld id="{B597C138-A1E8-474E-9BFB-6AE1F2311DF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70CC504-8DD4-F947-43D9-DB9D95DE2CFA}"/>
              </a:ext>
            </a:extLst>
          </p:cNvPr>
          <p:cNvSpPr txBox="1">
            <a:spLocks/>
          </p:cNvSpPr>
          <p:nvPr/>
        </p:nvSpPr>
        <p:spPr>
          <a:xfrm>
            <a:off x="552854" y="100339"/>
            <a:ext cx="11431100" cy="58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Пример из настоящего: Подготовка научных обзоров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303581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0" grpId="0"/>
      <p:bldP spid="72" grpId="0" animBg="1"/>
      <p:bldP spid="80" grpId="0"/>
      <p:bldP spid="94" grpId="0"/>
      <p:bldP spid="95" grpId="0"/>
      <p:bldP spid="96" grpId="0"/>
      <p:bldP spid="110" grpId="0"/>
      <p:bldP spid="1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3A725E-67DF-432C-BC7B-D32D414F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434" y="5319725"/>
            <a:ext cx="9016684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В 2019 г. опубликован первый научный обзор, </a:t>
            </a:r>
            <a:br>
              <a:rPr lang="ru-RU" sz="2800" dirty="0"/>
            </a:br>
            <a:r>
              <a:rPr lang="ru-RU" sz="2800" dirty="0"/>
              <a:t>подготовленный методами искусственного интеллекта. </a:t>
            </a:r>
            <a:br>
              <a:rPr lang="ru-RU" sz="2800" dirty="0"/>
            </a:br>
            <a:r>
              <a:rPr lang="ru-RU" sz="2800" dirty="0"/>
              <a:t>Возможен ли конвейер научных обзоров?</a:t>
            </a:r>
          </a:p>
        </p:txBody>
      </p:sp>
      <p:pic>
        <p:nvPicPr>
          <p:cNvPr id="1026" name="Picture 2" descr="Beta Writer Lithium-Ion Batteries 9783030167998">
            <a:extLst>
              <a:ext uri="{FF2B5EF4-FFF2-40B4-BE49-F238E27FC236}">
                <a16:creationId xmlns:a16="http://schemas.microsoft.com/office/drawing/2014/main" xmlns="" id="{993A1D76-A1B0-40C6-9503-5B700DDEF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249" y="1638816"/>
            <a:ext cx="1931055" cy="30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7FEEA5-CC4A-3D56-F150-5F34365D1F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1" y="1690689"/>
            <a:ext cx="2371720" cy="3096412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D2076149-EC77-F688-91B9-0C6EE38F6267}"/>
              </a:ext>
            </a:extLst>
          </p:cNvPr>
          <p:cNvSpPr/>
          <p:nvPr/>
        </p:nvSpPr>
        <p:spPr>
          <a:xfrm>
            <a:off x="3678736" y="2943518"/>
            <a:ext cx="1035307" cy="80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1260134-BC8A-09E2-8FB3-2D726794467D}"/>
              </a:ext>
            </a:extLst>
          </p:cNvPr>
          <p:cNvGrpSpPr/>
          <p:nvPr/>
        </p:nvGrpSpPr>
        <p:grpSpPr>
          <a:xfrm>
            <a:off x="9099340" y="2045553"/>
            <a:ext cx="2674400" cy="2667578"/>
            <a:chOff x="9099340" y="2045553"/>
            <a:chExt cx="2674400" cy="2667578"/>
          </a:xfrm>
        </p:grpSpPr>
        <p:pic>
          <p:nvPicPr>
            <p:cNvPr id="16" name="Picture 2" descr="Завод конвейер вектор линии значок, изолированных на белом фоне. плакаты на  стену • плакаты масштабируемой, рисунок, рисовать | myloview.ru">
              <a:extLst>
                <a:ext uri="{FF2B5EF4-FFF2-40B4-BE49-F238E27FC236}">
                  <a16:creationId xmlns:a16="http://schemas.microsoft.com/office/drawing/2014/main" xmlns="" id="{B89BCCA0-A6D4-AFDB-C588-E3F37DF3A9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190" t="24280" r="9957" b="5156"/>
            <a:stretch/>
          </p:blipFill>
          <p:spPr bwMode="auto">
            <a:xfrm>
              <a:off x="9099340" y="3011431"/>
              <a:ext cx="2674400" cy="170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Beta Writer Lithium-Ion Batteries 9783030167998">
              <a:extLst>
                <a:ext uri="{FF2B5EF4-FFF2-40B4-BE49-F238E27FC236}">
                  <a16:creationId xmlns:a16="http://schemas.microsoft.com/office/drawing/2014/main" xmlns="" id="{DE75AF9C-2E19-5A62-8A1D-B5C8F75C1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9930" y="2045553"/>
              <a:ext cx="888530" cy="152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Beta Writer Lithium-Ion Batteries 9783030167998">
              <a:extLst>
                <a:ext uri="{FF2B5EF4-FFF2-40B4-BE49-F238E27FC236}">
                  <a16:creationId xmlns:a16="http://schemas.microsoft.com/office/drawing/2014/main" xmlns="" id="{9243F93E-074B-DF2B-FE18-A7ED2988D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2291" y="2389500"/>
              <a:ext cx="888530" cy="152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ta Writer Lithium-Ion Batteries 9783030167998">
              <a:extLst>
                <a:ext uri="{FF2B5EF4-FFF2-40B4-BE49-F238E27FC236}">
                  <a16:creationId xmlns:a16="http://schemas.microsoft.com/office/drawing/2014/main" xmlns="" id="{B2194F51-490A-6A11-1013-29F56BBC2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4651" y="2709144"/>
              <a:ext cx="888530" cy="1522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C3BA2B7A-AFC5-F52B-951C-603280A40615}"/>
              </a:ext>
            </a:extLst>
          </p:cNvPr>
          <p:cNvSpPr/>
          <p:nvPr/>
        </p:nvSpPr>
        <p:spPr>
          <a:xfrm>
            <a:off x="7888346" y="2967414"/>
            <a:ext cx="1035307" cy="80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F27C239-9586-CA75-07E4-48B1A320CDDF}"/>
              </a:ext>
            </a:extLst>
          </p:cNvPr>
          <p:cNvSpPr/>
          <p:nvPr/>
        </p:nvSpPr>
        <p:spPr>
          <a:xfrm>
            <a:off x="3885200" y="2063625"/>
            <a:ext cx="4347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AD5161E-B5A3-1358-F8A9-F43BAD11D93B}"/>
              </a:ext>
            </a:extLst>
          </p:cNvPr>
          <p:cNvSpPr/>
          <p:nvPr/>
        </p:nvSpPr>
        <p:spPr>
          <a:xfrm>
            <a:off x="7994212" y="2074775"/>
            <a:ext cx="5405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B791C13-4FA0-889E-4F40-096C5EB0B264}"/>
              </a:ext>
            </a:extLst>
          </p:cNvPr>
          <p:cNvSpPr txBox="1">
            <a:spLocks/>
          </p:cNvSpPr>
          <p:nvPr/>
        </p:nvSpPr>
        <p:spPr>
          <a:xfrm>
            <a:off x="563014" y="359423"/>
            <a:ext cx="11431100" cy="58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Пример из настоящего: Подготовка научных обзоров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12098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6265</TotalTime>
  <Words>1747</Words>
  <Application>Microsoft Office PowerPoint</Application>
  <PresentationFormat>Произвольный</PresentationFormat>
  <Paragraphs>603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О стратегии развития Национальной научно-информационной инфраструктуры</vt:lpstr>
      <vt:lpstr>План доклада</vt:lpstr>
      <vt:lpstr>Слайд 3</vt:lpstr>
      <vt:lpstr>Смена научной парадигмы</vt:lpstr>
      <vt:lpstr>Парадигма Data-driven Science меняет…</vt:lpstr>
      <vt:lpstr>Жизненный цикл проекта (в т.ч. междисциплинарного) в парадигме Data-driven Science </vt:lpstr>
      <vt:lpstr>Пример из настоящего: Подготовка научных обзоров</vt:lpstr>
      <vt:lpstr>Систематизация научного знания – традиционный способ преодоления информационной перегрузки</vt:lpstr>
      <vt:lpstr>В 2019 г. опубликован первый научный обзор,  подготовленный методами искусственного интеллекта.  Возможен ли конвейер научных обзоров?</vt:lpstr>
      <vt:lpstr>Слайд 10</vt:lpstr>
      <vt:lpstr>Слайд 11</vt:lpstr>
      <vt:lpstr>ГСНТИ РФ: государственная система  научно-технической информации </vt:lpstr>
      <vt:lpstr>Слайд 13</vt:lpstr>
      <vt:lpstr>Анализ имеющегося опыта</vt:lpstr>
      <vt:lpstr>Некоторые проблемы  российской научно-информационной инфраструктуры</vt:lpstr>
      <vt:lpstr>Слайд 16</vt:lpstr>
      <vt:lpstr>Глобальные инфраструктурные решения </vt:lpstr>
      <vt:lpstr>Российские системы научной информации</vt:lpstr>
      <vt:lpstr>… и это далеко не всё</vt:lpstr>
      <vt:lpstr>Слайд 20</vt:lpstr>
      <vt:lpstr>Слайд 21</vt:lpstr>
      <vt:lpstr>Принцип объятия необъятного</vt:lpstr>
      <vt:lpstr>Принцип приращения ценности научной информации</vt:lpstr>
      <vt:lpstr>Ориентация на новое поколение продуктов рынка НИ</vt:lpstr>
      <vt:lpstr>Механизмы реализации</vt:lpstr>
      <vt:lpstr>Слайд 26</vt:lpstr>
      <vt:lpstr>Слайд 27</vt:lpstr>
      <vt:lpstr>Слайд 28</vt:lpstr>
      <vt:lpstr>Слайд 29</vt:lpstr>
      <vt:lpstr>Тематические блоки программы</vt:lpstr>
      <vt:lpstr>Слайд 31</vt:lpstr>
      <vt:lpstr>Отсутствие стратегии приводит  к ситуативным решениям</vt:lpstr>
      <vt:lpstr>Слайд 33</vt:lpstr>
      <vt:lpstr>Почему этого нельзя не делать</vt:lpstr>
      <vt:lpstr>О стратегии развития Национальной научно-информационной инфраструктуры</vt:lpstr>
      <vt:lpstr>Исследовательские задачи в онтологическом подходе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Общественно-значимая проблема</dc:title>
  <dc:creator>Andrey Guskov</dc:creator>
  <cp:lastModifiedBy>79138295275</cp:lastModifiedBy>
  <cp:revision>5</cp:revision>
  <dcterms:created xsi:type="dcterms:W3CDTF">2022-05-12T11:59:09Z</dcterms:created>
  <dcterms:modified xsi:type="dcterms:W3CDTF">2022-10-28T04:29:18Z</dcterms:modified>
</cp:coreProperties>
</file>