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60" r:id="rId4"/>
    <p:sldId id="262" r:id="rId5"/>
    <p:sldId id="258" r:id="rId6"/>
    <p:sldId id="267" r:id="rId7"/>
    <p:sldId id="284" r:id="rId8"/>
    <p:sldId id="263" r:id="rId9"/>
    <p:sldId id="265" r:id="rId10"/>
    <p:sldId id="282" r:id="rId11"/>
    <p:sldId id="287" r:id="rId12"/>
    <p:sldId id="288" r:id="rId13"/>
    <p:sldId id="291" r:id="rId14"/>
    <p:sldId id="293" r:id="rId15"/>
    <p:sldId id="294" r:id="rId16"/>
    <p:sldId id="276" r:id="rId17"/>
    <p:sldId id="295" r:id="rId18"/>
    <p:sldId id="283" r:id="rId19"/>
    <p:sldId id="275" r:id="rId20"/>
    <p:sldId id="303" r:id="rId21"/>
    <p:sldId id="304" r:id="rId22"/>
    <p:sldId id="307" r:id="rId23"/>
    <p:sldId id="297" r:id="rId24"/>
    <p:sldId id="298" r:id="rId25"/>
    <p:sldId id="299" r:id="rId26"/>
    <p:sldId id="300" r:id="rId27"/>
    <p:sldId id="305" r:id="rId28"/>
    <p:sldId id="308" r:id="rId29"/>
    <p:sldId id="319" r:id="rId30"/>
    <p:sldId id="320" r:id="rId31"/>
    <p:sldId id="270" r:id="rId32"/>
    <p:sldId id="312" r:id="rId33"/>
    <p:sldId id="313" r:id="rId34"/>
    <p:sldId id="315" r:id="rId35"/>
    <p:sldId id="316" r:id="rId36"/>
    <p:sldId id="324" r:id="rId37"/>
    <p:sldId id="317" r:id="rId38"/>
    <p:sldId id="323" r:id="rId39"/>
    <p:sldId id="318" r:id="rId40"/>
    <p:sldId id="322" r:id="rId41"/>
    <p:sldId id="314" r:id="rId42"/>
    <p:sldId id="266" r:id="rId43"/>
    <p:sldId id="268" r:id="rId44"/>
  </p:sldIdLst>
  <p:sldSz cx="10801350" cy="6858000"/>
  <p:notesSz cx="9144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0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115" d="100"/>
          <a:sy n="115" d="100"/>
        </p:scale>
        <p:origin x="900" y="108"/>
      </p:cViewPr>
      <p:guideLst>
        <p:guide orient="horz" pos="2160"/>
        <p:guide pos="340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88E575D-C537-4967-8174-A9B3683E7334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358BCED-682A-4E3C-ACB8-93B830429724}">
      <dgm:prSet phldrT="[Текст]"/>
      <dgm:spPr/>
      <dgm:t>
        <a:bodyPr/>
        <a:lstStyle/>
        <a:p>
          <a:pPr algn="ctr"/>
          <a:r>
            <a:rPr lang="tt-RU" b="1" dirty="0" smtClean="0">
              <a:latin typeface="Times New Roman" pitchFamily="18" charset="0"/>
              <a:cs typeface="Times New Roman" pitchFamily="18" charset="0"/>
            </a:rPr>
            <a:t>Вопросы изучения и сохранения историко-культурного наследия России</a:t>
          </a:r>
          <a:endParaRPr lang="ru-RU" b="1" dirty="0">
            <a:latin typeface="Times New Roman" pitchFamily="18" charset="0"/>
            <a:cs typeface="Times New Roman" pitchFamily="18" charset="0"/>
          </a:endParaRPr>
        </a:p>
      </dgm:t>
    </dgm:pt>
    <dgm:pt modelId="{06BB49DA-765A-40CE-8A3F-B6B9DAA39DE5}" type="parTrans" cxnId="{52001A67-0A04-4E0F-B90B-453EB01355B8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D6CD0375-179B-4BFB-A4CB-B43E46F8341A}" type="sibTrans" cxnId="{52001A67-0A04-4E0F-B90B-453EB01355B8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4DFFDE76-A4D0-4193-860B-E93FF60A60F1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общенациональные приоритеты развития российского общества;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4B44017E-3D67-4F54-83AD-AF6DAD193A15}" type="parTrans" cxnId="{D9168422-3C0C-470E-AD70-EA79199809D4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101D318E-15FB-4E1B-BA08-30D739901286}" type="sibTrans" cxnId="{D9168422-3C0C-470E-AD70-EA79199809D4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8D2329BC-AE07-4641-B943-76D155D6934F}">
      <dgm:prSet phldrT="[Текст]"/>
      <dgm:spPr/>
      <dgm:t>
        <a:bodyPr/>
        <a:lstStyle/>
        <a:p>
          <a:r>
            <a:rPr lang="tt-RU" dirty="0" smtClean="0">
              <a:latin typeface="Times New Roman" pitchFamily="18" charset="0"/>
              <a:cs typeface="Times New Roman" pitchFamily="18" charset="0"/>
            </a:rPr>
            <a:t>обеспечение исторической преемственности;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F5F41999-5FEA-42C6-9CDA-6C7317893FA9}" type="parTrans" cxnId="{CE3C1FB8-E997-49FF-9195-22E4D78FF98F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D310BCD4-6A47-4163-8AA1-C16C5C648853}" type="sibTrans" cxnId="{CE3C1FB8-E997-49FF-9195-22E4D78FF98F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5680D13E-19DD-40D0-A87D-848E67864B52}">
      <dgm:prSet phldrT="[Текст]"/>
      <dgm:spPr/>
      <dgm:t>
        <a:bodyPr/>
        <a:lstStyle/>
        <a:p>
          <a:r>
            <a:rPr lang="tt-RU" dirty="0" smtClean="0">
              <a:latin typeface="Times New Roman" pitchFamily="18" charset="0"/>
              <a:cs typeface="Times New Roman" pitchFamily="18" charset="0"/>
            </a:rPr>
            <a:t>сохранение исторической памяти и утвержения общероссийской идетичности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C13FFD75-498C-4D6C-8201-5171E1758C7B}" type="parTrans" cxnId="{4298F8D3-8A28-4BE7-B684-CCE5C787EA3F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5BE19907-8962-455C-A6F4-77D5D779C26F}" type="sibTrans" cxnId="{4298F8D3-8A28-4BE7-B684-CCE5C787EA3F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AB2B8AC4-50D0-462A-8847-7C9F280E2893}" type="pres">
      <dgm:prSet presAssocID="{888E575D-C537-4967-8174-A9B3683E7334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879EB18-2F62-48E1-A0E0-2614A691EA7D}" type="pres">
      <dgm:prSet presAssocID="{B358BCED-682A-4E3C-ACB8-93B830429724}" presName="composite" presStyleCnt="0"/>
      <dgm:spPr/>
    </dgm:pt>
    <dgm:pt modelId="{070AD3CA-ADD9-4586-B72A-0EAD17563BDD}" type="pres">
      <dgm:prSet presAssocID="{B358BCED-682A-4E3C-ACB8-93B830429724}" presName="parentText" presStyleLbl="align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A1480D-43D4-41C2-9FC5-47B37F8653DC}" type="pres">
      <dgm:prSet presAssocID="{B358BCED-682A-4E3C-ACB8-93B830429724}" presName="descendantText" presStyleLbl="alignAcc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959D7AC-1FDA-49B7-8FB8-ED4DAD4AD7F7}" type="presOf" srcId="{5680D13E-19DD-40D0-A87D-848E67864B52}" destId="{A8A1480D-43D4-41C2-9FC5-47B37F8653DC}" srcOrd="0" destOrd="2" presId="urn:microsoft.com/office/officeart/2005/8/layout/chevron2"/>
    <dgm:cxn modelId="{D9168422-3C0C-470E-AD70-EA79199809D4}" srcId="{B358BCED-682A-4E3C-ACB8-93B830429724}" destId="{4DFFDE76-A4D0-4193-860B-E93FF60A60F1}" srcOrd="0" destOrd="0" parTransId="{4B44017E-3D67-4F54-83AD-AF6DAD193A15}" sibTransId="{101D318E-15FB-4E1B-BA08-30D739901286}"/>
    <dgm:cxn modelId="{4298F8D3-8A28-4BE7-B684-CCE5C787EA3F}" srcId="{B358BCED-682A-4E3C-ACB8-93B830429724}" destId="{5680D13E-19DD-40D0-A87D-848E67864B52}" srcOrd="2" destOrd="0" parTransId="{C13FFD75-498C-4D6C-8201-5171E1758C7B}" sibTransId="{5BE19907-8962-455C-A6F4-77D5D779C26F}"/>
    <dgm:cxn modelId="{E38826AC-0FC6-4A8F-9F7F-317D4E2740FE}" type="presOf" srcId="{4DFFDE76-A4D0-4193-860B-E93FF60A60F1}" destId="{A8A1480D-43D4-41C2-9FC5-47B37F8653DC}" srcOrd="0" destOrd="0" presId="urn:microsoft.com/office/officeart/2005/8/layout/chevron2"/>
    <dgm:cxn modelId="{0B1494E7-1EDF-4AA2-8252-011992F351D7}" type="presOf" srcId="{8D2329BC-AE07-4641-B943-76D155D6934F}" destId="{A8A1480D-43D4-41C2-9FC5-47B37F8653DC}" srcOrd="0" destOrd="1" presId="urn:microsoft.com/office/officeart/2005/8/layout/chevron2"/>
    <dgm:cxn modelId="{5AA81B98-6A8A-4CC0-97E1-17C7F3043BBC}" type="presOf" srcId="{B358BCED-682A-4E3C-ACB8-93B830429724}" destId="{070AD3CA-ADD9-4586-B72A-0EAD17563BDD}" srcOrd="0" destOrd="0" presId="urn:microsoft.com/office/officeart/2005/8/layout/chevron2"/>
    <dgm:cxn modelId="{7E03CE12-055A-4980-9CD0-B1B21156DE50}" type="presOf" srcId="{888E575D-C537-4967-8174-A9B3683E7334}" destId="{AB2B8AC4-50D0-462A-8847-7C9F280E2893}" srcOrd="0" destOrd="0" presId="urn:microsoft.com/office/officeart/2005/8/layout/chevron2"/>
    <dgm:cxn modelId="{52001A67-0A04-4E0F-B90B-453EB01355B8}" srcId="{888E575D-C537-4967-8174-A9B3683E7334}" destId="{B358BCED-682A-4E3C-ACB8-93B830429724}" srcOrd="0" destOrd="0" parTransId="{06BB49DA-765A-40CE-8A3F-B6B9DAA39DE5}" sibTransId="{D6CD0375-179B-4BFB-A4CB-B43E46F8341A}"/>
    <dgm:cxn modelId="{CE3C1FB8-E997-49FF-9195-22E4D78FF98F}" srcId="{B358BCED-682A-4E3C-ACB8-93B830429724}" destId="{8D2329BC-AE07-4641-B943-76D155D6934F}" srcOrd="1" destOrd="0" parTransId="{F5F41999-5FEA-42C6-9CDA-6C7317893FA9}" sibTransId="{D310BCD4-6A47-4163-8AA1-C16C5C648853}"/>
    <dgm:cxn modelId="{FE30266D-E7C3-4AB2-ADD5-7EBB91A68442}" type="presParOf" srcId="{AB2B8AC4-50D0-462A-8847-7C9F280E2893}" destId="{F879EB18-2F62-48E1-A0E0-2614A691EA7D}" srcOrd="0" destOrd="0" presId="urn:microsoft.com/office/officeart/2005/8/layout/chevron2"/>
    <dgm:cxn modelId="{EBF7AB39-9638-4904-AB46-F44534912C0A}" type="presParOf" srcId="{F879EB18-2F62-48E1-A0E0-2614A691EA7D}" destId="{070AD3CA-ADD9-4586-B72A-0EAD17563BDD}" srcOrd="0" destOrd="0" presId="urn:microsoft.com/office/officeart/2005/8/layout/chevron2"/>
    <dgm:cxn modelId="{CF8C164E-792F-44C7-8ADE-70A0AEE1CB95}" type="presParOf" srcId="{F879EB18-2F62-48E1-A0E0-2614A691EA7D}" destId="{A8A1480D-43D4-41C2-9FC5-47B37F8653DC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5256822-E6E6-4A5E-8340-A9FEB7247C0B}" type="doc">
      <dgm:prSet loTypeId="urn:microsoft.com/office/officeart/2005/8/layout/hProcess4" loCatId="process" qsTypeId="urn:microsoft.com/office/officeart/2005/8/quickstyle/3d1" qsCatId="3D" csTypeId="urn:microsoft.com/office/officeart/2005/8/colors/accent1_5" csCatId="accent1" phldr="1"/>
      <dgm:spPr/>
      <dgm:t>
        <a:bodyPr/>
        <a:lstStyle/>
        <a:p>
          <a:endParaRPr lang="ru-RU"/>
        </a:p>
      </dgm:t>
    </dgm:pt>
    <dgm:pt modelId="{7BA11683-9D46-4D44-9354-853A5C33438C}">
      <dgm:prSet phldrT="[Текст]" custT="1"/>
      <dgm:spPr/>
      <dgm:t>
        <a:bodyPr/>
        <a:lstStyle/>
        <a:p>
          <a:pPr algn="ctr"/>
          <a:r>
            <a:rPr lang="ru-RU" sz="2800" b="1" dirty="0" smtClean="0">
              <a:latin typeface="Times New Roman" pitchFamily="18" charset="0"/>
              <a:cs typeface="Times New Roman" pitchFamily="18" charset="0"/>
            </a:rPr>
            <a:t>Знания о прошлом</a:t>
          </a:r>
          <a:endParaRPr lang="ru-RU" sz="2500" b="1" dirty="0">
            <a:latin typeface="Times New Roman" pitchFamily="18" charset="0"/>
            <a:cs typeface="Times New Roman" pitchFamily="18" charset="0"/>
          </a:endParaRPr>
        </a:p>
      </dgm:t>
    </dgm:pt>
    <dgm:pt modelId="{AD28F4AA-2C14-4A72-9D54-E635C27065D8}" type="parTrans" cxnId="{D32B73E5-7FB0-4587-B21C-87CD20B644AC}">
      <dgm:prSet/>
      <dgm:spPr/>
      <dgm:t>
        <a:bodyPr/>
        <a:lstStyle/>
        <a:p>
          <a:pPr algn="ctr"/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DE4E9A48-2F78-46F4-9DF4-78BA3209447D}" type="sibTrans" cxnId="{D32B73E5-7FB0-4587-B21C-87CD20B644AC}">
      <dgm:prSet/>
      <dgm:spPr/>
      <dgm:t>
        <a:bodyPr/>
        <a:lstStyle/>
        <a:p>
          <a:pPr algn="ctr"/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3C861C7B-9743-4740-9FF9-9B37B1BBE114}">
      <dgm:prSet phldrT="[Текст]"/>
      <dgm:spPr/>
      <dgm:t>
        <a:bodyPr/>
        <a:lstStyle/>
        <a:p>
          <a:pPr algn="ctr"/>
          <a:r>
            <a:rPr lang="ru-RU" dirty="0" smtClean="0">
              <a:latin typeface="Times New Roman" pitchFamily="18" charset="0"/>
              <a:cs typeface="Times New Roman" pitchFamily="18" charset="0"/>
            </a:rPr>
            <a:t>сохраненные в языке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2D274FE3-C4F9-4BEA-B1F7-8214939EBDE7}" type="parTrans" cxnId="{B91EE4A2-8CF5-4FC6-BDFA-ECC0BBD5FFD8}">
      <dgm:prSet/>
      <dgm:spPr/>
      <dgm:t>
        <a:bodyPr/>
        <a:lstStyle/>
        <a:p>
          <a:pPr algn="ctr"/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0D3D327E-9547-44F1-B84F-040B1122614B}" type="sibTrans" cxnId="{B91EE4A2-8CF5-4FC6-BDFA-ECC0BBD5FFD8}">
      <dgm:prSet/>
      <dgm:spPr/>
      <dgm:t>
        <a:bodyPr/>
        <a:lstStyle/>
        <a:p>
          <a:pPr algn="ctr"/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119AAA6F-E2A3-48B7-9698-89D067A24C43}">
      <dgm:prSet phldrT="[Текст]"/>
      <dgm:spPr/>
      <dgm:t>
        <a:bodyPr/>
        <a:lstStyle/>
        <a:p>
          <a:pPr algn="ctr"/>
          <a:r>
            <a:rPr lang="ru-RU" dirty="0" smtClean="0">
              <a:latin typeface="Times New Roman" pitchFamily="18" charset="0"/>
              <a:cs typeface="Times New Roman" pitchFamily="18" charset="0"/>
            </a:rPr>
            <a:t>в объектах письменной духовной и материальной культуры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15CDE5D9-03D9-4D18-B730-26728335E129}" type="parTrans" cxnId="{030F3C67-D089-4EC3-96FA-EB90A0922963}">
      <dgm:prSet/>
      <dgm:spPr/>
      <dgm:t>
        <a:bodyPr/>
        <a:lstStyle/>
        <a:p>
          <a:pPr algn="ctr"/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A2922891-4BD8-455D-AD60-B835CC207F7F}" type="sibTrans" cxnId="{030F3C67-D089-4EC3-96FA-EB90A0922963}">
      <dgm:prSet/>
      <dgm:spPr/>
      <dgm:t>
        <a:bodyPr/>
        <a:lstStyle/>
        <a:p>
          <a:pPr algn="ctr"/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EEECBA0D-7604-4965-A8A3-AEA049C2D6B4}">
      <dgm:prSet phldrT="[Текст]" custT="1"/>
      <dgm:spPr/>
      <dgm:t>
        <a:bodyPr/>
        <a:lstStyle/>
        <a:p>
          <a:pPr algn="ctr"/>
          <a:r>
            <a:rPr lang="ru-RU" sz="2400" b="1" dirty="0" smtClean="0">
              <a:latin typeface="Times New Roman" pitchFamily="18" charset="0"/>
              <a:cs typeface="Times New Roman" pitchFamily="18" charset="0"/>
            </a:rPr>
            <a:t>Уникальное материальное и духовное наследие </a:t>
          </a:r>
          <a:endParaRPr lang="ru-RU" sz="2400" b="1" dirty="0">
            <a:latin typeface="Times New Roman" pitchFamily="18" charset="0"/>
            <a:cs typeface="Times New Roman" pitchFamily="18" charset="0"/>
          </a:endParaRPr>
        </a:p>
      </dgm:t>
    </dgm:pt>
    <dgm:pt modelId="{0EBA4315-6D2E-4DFA-BACB-24709C55C8A1}" type="parTrans" cxnId="{E3E44D1E-1B47-4E0D-BD4A-E204ACC6AFEE}">
      <dgm:prSet/>
      <dgm:spPr/>
      <dgm:t>
        <a:bodyPr/>
        <a:lstStyle/>
        <a:p>
          <a:pPr algn="ctr"/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40A61870-5FFB-41AD-BE26-176E6F566AB3}" type="sibTrans" cxnId="{E3E44D1E-1B47-4E0D-BD4A-E204ACC6AFEE}">
      <dgm:prSet/>
      <dgm:spPr/>
      <dgm:t>
        <a:bodyPr/>
        <a:lstStyle/>
        <a:p>
          <a:pPr algn="ctr"/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58165132-78D3-444D-9598-7FF94F3792E6}">
      <dgm:prSet phldrT="[Текст]" custT="1"/>
      <dgm:spPr/>
      <dgm:t>
        <a:bodyPr/>
        <a:lstStyle/>
        <a:p>
          <a:pPr algn="ctr"/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Изучение, 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A5A62647-85A6-4249-B7A8-D40B27957CE8}" type="parTrans" cxnId="{DD47BAB2-2ED9-4054-821C-693BF8C0A877}">
      <dgm:prSet/>
      <dgm:spPr/>
      <dgm:t>
        <a:bodyPr/>
        <a:lstStyle/>
        <a:p>
          <a:pPr algn="ctr"/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D71A48C4-F285-459D-A13A-A6055A6DCACB}" type="sibTrans" cxnId="{DD47BAB2-2ED9-4054-821C-693BF8C0A877}">
      <dgm:prSet/>
      <dgm:spPr/>
      <dgm:t>
        <a:bodyPr/>
        <a:lstStyle/>
        <a:p>
          <a:pPr algn="ctr"/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08FDADFC-C53D-4034-A537-6AEEC3539021}">
      <dgm:prSet phldrT="[Текст]" custT="1"/>
      <dgm:spPr/>
      <dgm:t>
        <a:bodyPr/>
        <a:lstStyle/>
        <a:p>
          <a:pPr algn="ctr"/>
          <a:r>
            <a:rPr lang="tt-RU" sz="2000" dirty="0" smtClean="0">
              <a:latin typeface="Times New Roman" pitchFamily="18" charset="0"/>
              <a:cs typeface="Times New Roman" pitchFamily="18" charset="0"/>
            </a:rPr>
            <a:t>Задача учреждений науки, культуры и образования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B87D1902-3417-4900-80CF-99D82905DF7D}" type="parTrans" cxnId="{C9EFEC51-4396-4444-9A40-4A9BF16E030B}">
      <dgm:prSet/>
      <dgm:spPr/>
      <dgm:t>
        <a:bodyPr/>
        <a:lstStyle/>
        <a:p>
          <a:pPr algn="ctr"/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FEB489D6-7B73-47A2-9F20-B602E4D387B0}" type="sibTrans" cxnId="{C9EFEC51-4396-4444-9A40-4A9BF16E030B}">
      <dgm:prSet/>
      <dgm:spPr/>
      <dgm:t>
        <a:bodyPr/>
        <a:lstStyle/>
        <a:p>
          <a:pPr algn="ctr"/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CF87A42F-7DC2-4DD6-A80A-9CCE380677B4}">
      <dgm:prSet phldrT="[Текст]"/>
      <dgm:spPr/>
      <dgm:t>
        <a:bodyPr/>
        <a:lstStyle/>
        <a:p>
          <a:pPr algn="ctr"/>
          <a:r>
            <a:rPr lang="ru-RU" b="1" dirty="0" smtClean="0">
              <a:latin typeface="Times New Roman" pitchFamily="18" charset="0"/>
              <a:cs typeface="Times New Roman" pitchFamily="18" charset="0"/>
            </a:rPr>
            <a:t>Об этом указано</a:t>
          </a:r>
          <a:endParaRPr lang="ru-RU" b="1" dirty="0">
            <a:latin typeface="Times New Roman" pitchFamily="18" charset="0"/>
            <a:cs typeface="Times New Roman" pitchFamily="18" charset="0"/>
          </a:endParaRPr>
        </a:p>
      </dgm:t>
    </dgm:pt>
    <dgm:pt modelId="{650683E8-A066-4060-A416-D3ED4B69EB17}" type="parTrans" cxnId="{0D84151D-01D9-416C-AD24-4CDFB69E5660}">
      <dgm:prSet/>
      <dgm:spPr/>
      <dgm:t>
        <a:bodyPr/>
        <a:lstStyle/>
        <a:p>
          <a:pPr algn="ctr"/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EFAEDB44-08B3-439E-A35D-E75DED69CBA0}" type="sibTrans" cxnId="{0D84151D-01D9-416C-AD24-4CDFB69E5660}">
      <dgm:prSet/>
      <dgm:spPr/>
      <dgm:t>
        <a:bodyPr/>
        <a:lstStyle/>
        <a:p>
          <a:pPr algn="ctr"/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AA0ABE1C-CD24-4CAE-8F8B-3B06CFCA0A97}">
      <dgm:prSet phldrT="[Текст]" custT="1"/>
      <dgm:spPr/>
      <dgm:t>
        <a:bodyPr/>
        <a:lstStyle/>
        <a:p>
          <a:pPr algn="ctr"/>
          <a:r>
            <a:rPr lang="ru-RU" sz="2200" dirty="0" smtClean="0">
              <a:latin typeface="Times New Roman" pitchFamily="18" charset="0"/>
              <a:cs typeface="Times New Roman" pitchFamily="18" charset="0"/>
            </a:rPr>
            <a:t>В Посланиях президента РФ Федеральному собранию;</a:t>
          </a:r>
          <a:endParaRPr lang="ru-RU" sz="2200" dirty="0">
            <a:latin typeface="Times New Roman" pitchFamily="18" charset="0"/>
            <a:cs typeface="Times New Roman" pitchFamily="18" charset="0"/>
          </a:endParaRPr>
        </a:p>
      </dgm:t>
    </dgm:pt>
    <dgm:pt modelId="{28C48700-A861-4665-8BB4-1AA28999E69E}" type="parTrans" cxnId="{5AADA6C9-C6B5-4BC9-8FD8-747EE9D76EA6}">
      <dgm:prSet/>
      <dgm:spPr/>
      <dgm:t>
        <a:bodyPr/>
        <a:lstStyle/>
        <a:p>
          <a:pPr algn="ctr"/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AF297E3A-F33C-421A-B1E3-B42BBBA73E80}" type="sibTrans" cxnId="{5AADA6C9-C6B5-4BC9-8FD8-747EE9D76EA6}">
      <dgm:prSet/>
      <dgm:spPr/>
      <dgm:t>
        <a:bodyPr/>
        <a:lstStyle/>
        <a:p>
          <a:pPr algn="ctr"/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5CE52571-C647-4329-B9B4-70191BDF87A3}">
      <dgm:prSet phldrT="[Текст]" custT="1"/>
      <dgm:spPr/>
      <dgm:t>
        <a:bodyPr/>
        <a:lstStyle/>
        <a:p>
          <a:pPr algn="ctr"/>
          <a:r>
            <a:rPr lang="ru-RU" sz="2200" dirty="0" smtClean="0">
              <a:latin typeface="Times New Roman" pitchFamily="18" charset="0"/>
              <a:cs typeface="Times New Roman" pitchFamily="18" charset="0"/>
            </a:rPr>
            <a:t>Постановлениях Российской академии наук;</a:t>
          </a:r>
          <a:endParaRPr lang="ru-RU" sz="2200" dirty="0">
            <a:latin typeface="Times New Roman" pitchFamily="18" charset="0"/>
            <a:cs typeface="Times New Roman" pitchFamily="18" charset="0"/>
          </a:endParaRPr>
        </a:p>
      </dgm:t>
    </dgm:pt>
    <dgm:pt modelId="{1D73E96F-DF0F-4B5D-8FBC-DE75C55F684D}" type="parTrans" cxnId="{D762210B-CFC9-4812-8AFD-3CDA34411E5B}">
      <dgm:prSet/>
      <dgm:spPr/>
      <dgm:t>
        <a:bodyPr/>
        <a:lstStyle/>
        <a:p>
          <a:pPr algn="ctr"/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77993A0A-BD25-4440-BCDD-486D4FC69DA7}" type="sibTrans" cxnId="{D762210B-CFC9-4812-8AFD-3CDA34411E5B}">
      <dgm:prSet/>
      <dgm:spPr/>
      <dgm:t>
        <a:bodyPr/>
        <a:lstStyle/>
        <a:p>
          <a:pPr algn="ctr"/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715F5D32-CF50-4BD8-9A9C-92744ACED9B6}">
      <dgm:prSet phldrT="[Текст]" custT="1"/>
      <dgm:spPr/>
      <dgm:t>
        <a:bodyPr/>
        <a:lstStyle/>
        <a:p>
          <a:pPr algn="ctr"/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Сохранение,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3B4466D0-8A39-48A2-94F0-4B5BAD5CF4BE}" type="parTrans" cxnId="{2CC1BC79-4DF2-4CD2-843E-8D1B8A519921}">
      <dgm:prSet/>
      <dgm:spPr/>
      <dgm:t>
        <a:bodyPr/>
        <a:lstStyle/>
        <a:p>
          <a:pPr algn="ctr"/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9E2F91EA-8846-4E4E-97DC-206BDE2AB3FB}" type="sibTrans" cxnId="{2CC1BC79-4DF2-4CD2-843E-8D1B8A519921}">
      <dgm:prSet/>
      <dgm:spPr/>
      <dgm:t>
        <a:bodyPr/>
        <a:lstStyle/>
        <a:p>
          <a:pPr algn="ctr"/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0F2DC87F-E4CD-4C04-8B1A-03B1AF3A9369}">
      <dgm:prSet phldrT="[Текст]" custT="1"/>
      <dgm:spPr/>
      <dgm:t>
        <a:bodyPr/>
        <a:lstStyle/>
        <a:p>
          <a:pPr algn="ctr"/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Продвижение. 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20C265F5-B3AB-4879-AE8E-24FDFEA21470}" type="parTrans" cxnId="{B153A6CA-913E-4B90-9604-980DE01FDC1B}">
      <dgm:prSet/>
      <dgm:spPr/>
      <dgm:t>
        <a:bodyPr/>
        <a:lstStyle/>
        <a:p>
          <a:pPr algn="ctr"/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D7BBC5A1-BFE0-4FDB-9EDD-619AE6C8F5A7}" type="sibTrans" cxnId="{B153A6CA-913E-4B90-9604-980DE01FDC1B}">
      <dgm:prSet/>
      <dgm:spPr/>
      <dgm:t>
        <a:bodyPr/>
        <a:lstStyle/>
        <a:p>
          <a:pPr algn="ctr"/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D605ACDF-CF19-4328-A1C3-DAC832D4005A}">
      <dgm:prSet phldrT="[Текст]" custT="1"/>
      <dgm:spPr/>
      <dgm:t>
        <a:bodyPr/>
        <a:lstStyle/>
        <a:p>
          <a:pPr algn="ctr"/>
          <a:r>
            <a:rPr lang="ru-RU" sz="2200" dirty="0" smtClean="0">
              <a:latin typeface="Times New Roman" pitchFamily="18" charset="0"/>
              <a:cs typeface="Times New Roman" pitchFamily="18" charset="0"/>
            </a:rPr>
            <a:t>трудах специалистов.</a:t>
          </a:r>
          <a:endParaRPr lang="ru-RU" sz="2200" dirty="0">
            <a:latin typeface="Times New Roman" pitchFamily="18" charset="0"/>
            <a:cs typeface="Times New Roman" pitchFamily="18" charset="0"/>
          </a:endParaRPr>
        </a:p>
      </dgm:t>
    </dgm:pt>
    <dgm:pt modelId="{B327D4F2-EAEF-4554-8970-BEECE97E2643}" type="parTrans" cxnId="{A783B324-3486-43F4-9F6C-3EAFB4C6F88B}">
      <dgm:prSet/>
      <dgm:spPr/>
      <dgm:t>
        <a:bodyPr/>
        <a:lstStyle/>
        <a:p>
          <a:pPr algn="ctr"/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79682D88-CF72-4F6B-8329-01E94B7E32D1}" type="sibTrans" cxnId="{A783B324-3486-43F4-9F6C-3EAFB4C6F88B}">
      <dgm:prSet/>
      <dgm:spPr/>
      <dgm:t>
        <a:bodyPr/>
        <a:lstStyle/>
        <a:p>
          <a:pPr algn="ctr"/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75F33516-16D7-4D38-AB00-FB43CD6DE30F}" type="pres">
      <dgm:prSet presAssocID="{05256822-E6E6-4A5E-8340-A9FEB7247C0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8D330A9-A828-47FB-AE38-99895D386282}" type="pres">
      <dgm:prSet presAssocID="{05256822-E6E6-4A5E-8340-A9FEB7247C0B}" presName="tSp" presStyleCnt="0"/>
      <dgm:spPr/>
      <dgm:t>
        <a:bodyPr/>
        <a:lstStyle/>
        <a:p>
          <a:endParaRPr lang="ru-RU"/>
        </a:p>
      </dgm:t>
    </dgm:pt>
    <dgm:pt modelId="{ED9B470B-F760-4EEE-8ED4-93506973384C}" type="pres">
      <dgm:prSet presAssocID="{05256822-E6E6-4A5E-8340-A9FEB7247C0B}" presName="bSp" presStyleCnt="0"/>
      <dgm:spPr/>
      <dgm:t>
        <a:bodyPr/>
        <a:lstStyle/>
        <a:p>
          <a:endParaRPr lang="ru-RU"/>
        </a:p>
      </dgm:t>
    </dgm:pt>
    <dgm:pt modelId="{EB4945D5-9B48-41F5-B009-8EE53DE985DB}" type="pres">
      <dgm:prSet presAssocID="{05256822-E6E6-4A5E-8340-A9FEB7247C0B}" presName="process" presStyleCnt="0"/>
      <dgm:spPr/>
      <dgm:t>
        <a:bodyPr/>
        <a:lstStyle/>
        <a:p>
          <a:endParaRPr lang="ru-RU"/>
        </a:p>
      </dgm:t>
    </dgm:pt>
    <dgm:pt modelId="{0F56534C-DE3B-44A9-93A2-A585F08883F0}" type="pres">
      <dgm:prSet presAssocID="{7BA11683-9D46-4D44-9354-853A5C33438C}" presName="composite1" presStyleCnt="0"/>
      <dgm:spPr/>
      <dgm:t>
        <a:bodyPr/>
        <a:lstStyle/>
        <a:p>
          <a:endParaRPr lang="ru-RU"/>
        </a:p>
      </dgm:t>
    </dgm:pt>
    <dgm:pt modelId="{08D4B72E-3279-4E8A-B9D6-B3A25117E721}" type="pres">
      <dgm:prSet presAssocID="{7BA11683-9D46-4D44-9354-853A5C33438C}" presName="dummyNode1" presStyleLbl="node1" presStyleIdx="0" presStyleCnt="3"/>
      <dgm:spPr/>
      <dgm:t>
        <a:bodyPr/>
        <a:lstStyle/>
        <a:p>
          <a:endParaRPr lang="ru-RU"/>
        </a:p>
      </dgm:t>
    </dgm:pt>
    <dgm:pt modelId="{9DFE57F1-943D-4EE2-AFFB-0F995148F1E8}" type="pres">
      <dgm:prSet presAssocID="{7BA11683-9D46-4D44-9354-853A5C33438C}" presName="childNode1" presStyleLbl="bgAcc1" presStyleIdx="0" presStyleCnt="3" custScaleY="2273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503898-69F8-4EB0-B8F7-91051167E6B0}" type="pres">
      <dgm:prSet presAssocID="{7BA11683-9D46-4D44-9354-853A5C33438C}" presName="childNode1tx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BA91E8-3CEA-4EF1-B8DE-72A640C7B068}" type="pres">
      <dgm:prSet presAssocID="{7BA11683-9D46-4D44-9354-853A5C33438C}" presName="parentNode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7B038E-3A4F-48A5-986A-D4BDB790015F}" type="pres">
      <dgm:prSet presAssocID="{7BA11683-9D46-4D44-9354-853A5C33438C}" presName="connSite1" presStyleCnt="0"/>
      <dgm:spPr/>
      <dgm:t>
        <a:bodyPr/>
        <a:lstStyle/>
        <a:p>
          <a:endParaRPr lang="ru-RU"/>
        </a:p>
      </dgm:t>
    </dgm:pt>
    <dgm:pt modelId="{50610663-8B07-496F-8A20-E9AA81EEDE51}" type="pres">
      <dgm:prSet presAssocID="{DE4E9A48-2F78-46F4-9DF4-78BA3209447D}" presName="Name9" presStyleLbl="sibTrans2D1" presStyleIdx="0" presStyleCnt="2"/>
      <dgm:spPr/>
      <dgm:t>
        <a:bodyPr/>
        <a:lstStyle/>
        <a:p>
          <a:endParaRPr lang="ru-RU"/>
        </a:p>
      </dgm:t>
    </dgm:pt>
    <dgm:pt modelId="{CFDBAD8F-C907-43BD-8908-2F9C2EEB6881}" type="pres">
      <dgm:prSet presAssocID="{EEECBA0D-7604-4965-A8A3-AEA049C2D6B4}" presName="composite2" presStyleCnt="0"/>
      <dgm:spPr/>
      <dgm:t>
        <a:bodyPr/>
        <a:lstStyle/>
        <a:p>
          <a:endParaRPr lang="ru-RU"/>
        </a:p>
      </dgm:t>
    </dgm:pt>
    <dgm:pt modelId="{88C96CB9-0BBB-4BCE-8215-5F13A0E403C4}" type="pres">
      <dgm:prSet presAssocID="{EEECBA0D-7604-4965-A8A3-AEA049C2D6B4}" presName="dummyNode2" presStyleLbl="node1" presStyleIdx="0" presStyleCnt="3"/>
      <dgm:spPr/>
      <dgm:t>
        <a:bodyPr/>
        <a:lstStyle/>
        <a:p>
          <a:endParaRPr lang="ru-RU"/>
        </a:p>
      </dgm:t>
    </dgm:pt>
    <dgm:pt modelId="{EB6A681D-13F9-4BEC-A480-19D83F788F95}" type="pres">
      <dgm:prSet presAssocID="{EEECBA0D-7604-4965-A8A3-AEA049C2D6B4}" presName="childNode2" presStyleLbl="bgAcc1" presStyleIdx="1" presStyleCnt="3" custScaleX="146002" custScaleY="146475" custLinFactNeighborX="546" custLinFactNeighborY="172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E5551E-5511-4A0B-B02A-32E01BDA6994}" type="pres">
      <dgm:prSet presAssocID="{EEECBA0D-7604-4965-A8A3-AEA049C2D6B4}" presName="childNode2tx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3DE153-4E84-490B-AD66-C13CFF5A9C64}" type="pres">
      <dgm:prSet presAssocID="{EEECBA0D-7604-4965-A8A3-AEA049C2D6B4}" presName="parentNode2" presStyleLbl="node1" presStyleIdx="1" presStyleCnt="3" custScaleX="153354" custScaleY="191747" custLinFactNeighborX="-319" custLinFactNeighborY="-1691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823E96-1DA4-47E2-8977-B6B12E994E95}" type="pres">
      <dgm:prSet presAssocID="{EEECBA0D-7604-4965-A8A3-AEA049C2D6B4}" presName="connSite2" presStyleCnt="0"/>
      <dgm:spPr/>
      <dgm:t>
        <a:bodyPr/>
        <a:lstStyle/>
        <a:p>
          <a:endParaRPr lang="ru-RU"/>
        </a:p>
      </dgm:t>
    </dgm:pt>
    <dgm:pt modelId="{9753BA72-CA1E-47EF-9871-84AE1D607F54}" type="pres">
      <dgm:prSet presAssocID="{40A61870-5FFB-41AD-BE26-176E6F566AB3}" presName="Name18" presStyleLbl="sibTrans2D1" presStyleIdx="1" presStyleCnt="2" custLinFactNeighborX="-992" custLinFactNeighborY="-927"/>
      <dgm:spPr/>
      <dgm:t>
        <a:bodyPr/>
        <a:lstStyle/>
        <a:p>
          <a:endParaRPr lang="ru-RU"/>
        </a:p>
      </dgm:t>
    </dgm:pt>
    <dgm:pt modelId="{31B86C0D-86F1-4DD7-BDA7-1EB031A523F0}" type="pres">
      <dgm:prSet presAssocID="{CF87A42F-7DC2-4DD6-A80A-9CCE380677B4}" presName="composite1" presStyleCnt="0"/>
      <dgm:spPr/>
      <dgm:t>
        <a:bodyPr/>
        <a:lstStyle/>
        <a:p>
          <a:endParaRPr lang="ru-RU"/>
        </a:p>
      </dgm:t>
    </dgm:pt>
    <dgm:pt modelId="{7DE6D290-92BE-45E3-8991-90CF531785EC}" type="pres">
      <dgm:prSet presAssocID="{CF87A42F-7DC2-4DD6-A80A-9CCE380677B4}" presName="dummyNode1" presStyleLbl="node1" presStyleIdx="1" presStyleCnt="3"/>
      <dgm:spPr/>
      <dgm:t>
        <a:bodyPr/>
        <a:lstStyle/>
        <a:p>
          <a:endParaRPr lang="ru-RU"/>
        </a:p>
      </dgm:t>
    </dgm:pt>
    <dgm:pt modelId="{6792FCE6-CAA3-40FE-9C85-195118C2FBC2}" type="pres">
      <dgm:prSet presAssocID="{CF87A42F-7DC2-4DD6-A80A-9CCE380677B4}" presName="childNode1" presStyleLbl="bgAcc1" presStyleIdx="2" presStyleCnt="3" custScaleX="130555" custScaleY="214254" custLinFactNeighborX="-1060" custLinFactNeighborY="-200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2CD85C-2700-4EA0-BA2D-BDD1CAD41748}" type="pres">
      <dgm:prSet presAssocID="{CF87A42F-7DC2-4DD6-A80A-9CCE380677B4}" presName="childNode1tx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54F96A-6157-4DFF-AFD4-DCA5085EC70A}" type="pres">
      <dgm:prSet presAssocID="{CF87A42F-7DC2-4DD6-A80A-9CCE380677B4}" presName="parentNode1" presStyleLbl="node1" presStyleIdx="2" presStyleCnt="3" custLinFactY="-200000" custLinFactNeighborX="-28107" custLinFactNeighborY="-26310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7DD82B-22F0-4147-AA1F-D9BFDF714B1F}" type="pres">
      <dgm:prSet presAssocID="{CF87A42F-7DC2-4DD6-A80A-9CCE380677B4}" presName="connSite1" presStyleCnt="0"/>
      <dgm:spPr/>
      <dgm:t>
        <a:bodyPr/>
        <a:lstStyle/>
        <a:p>
          <a:endParaRPr lang="ru-RU"/>
        </a:p>
      </dgm:t>
    </dgm:pt>
  </dgm:ptLst>
  <dgm:cxnLst>
    <dgm:cxn modelId="{32FE6FE3-0108-44B6-A993-10140557D423}" type="presOf" srcId="{715F5D32-CF50-4BD8-9A9C-92744ACED9B6}" destId="{EAE5551E-5511-4A0B-B02A-32E01BDA6994}" srcOrd="1" destOrd="1" presId="urn:microsoft.com/office/officeart/2005/8/layout/hProcess4"/>
    <dgm:cxn modelId="{FB7BC13F-47EF-411E-9B52-BF20D07B7911}" type="presOf" srcId="{119AAA6F-E2A3-48B7-9698-89D067A24C43}" destId="{9DFE57F1-943D-4EE2-AFFB-0F995148F1E8}" srcOrd="0" destOrd="1" presId="urn:microsoft.com/office/officeart/2005/8/layout/hProcess4"/>
    <dgm:cxn modelId="{D32B73E5-7FB0-4587-B21C-87CD20B644AC}" srcId="{05256822-E6E6-4A5E-8340-A9FEB7247C0B}" destId="{7BA11683-9D46-4D44-9354-853A5C33438C}" srcOrd="0" destOrd="0" parTransId="{AD28F4AA-2C14-4A72-9D54-E635C27065D8}" sibTransId="{DE4E9A48-2F78-46F4-9DF4-78BA3209447D}"/>
    <dgm:cxn modelId="{E3E44D1E-1B47-4E0D-BD4A-E204ACC6AFEE}" srcId="{05256822-E6E6-4A5E-8340-A9FEB7247C0B}" destId="{EEECBA0D-7604-4965-A8A3-AEA049C2D6B4}" srcOrd="1" destOrd="0" parTransId="{0EBA4315-6D2E-4DFA-BACB-24709C55C8A1}" sibTransId="{40A61870-5FFB-41AD-BE26-176E6F566AB3}"/>
    <dgm:cxn modelId="{5AADA6C9-C6B5-4BC9-8FD8-747EE9D76EA6}" srcId="{CF87A42F-7DC2-4DD6-A80A-9CCE380677B4}" destId="{AA0ABE1C-CD24-4CAE-8F8B-3B06CFCA0A97}" srcOrd="0" destOrd="0" parTransId="{28C48700-A861-4665-8BB4-1AA28999E69E}" sibTransId="{AF297E3A-F33C-421A-B1E3-B42BBBA73E80}"/>
    <dgm:cxn modelId="{7F49AE01-C308-4226-ADE9-6FD0E8564CE5}" type="presOf" srcId="{08FDADFC-C53D-4034-A537-6AEEC3539021}" destId="{EB6A681D-13F9-4BEC-A480-19D83F788F95}" srcOrd="0" destOrd="3" presId="urn:microsoft.com/office/officeart/2005/8/layout/hProcess4"/>
    <dgm:cxn modelId="{C245AB5B-8FDD-4593-9445-14CD38762E4F}" type="presOf" srcId="{3C861C7B-9743-4740-9FF9-9B37B1BBE114}" destId="{9DFE57F1-943D-4EE2-AFFB-0F995148F1E8}" srcOrd="0" destOrd="0" presId="urn:microsoft.com/office/officeart/2005/8/layout/hProcess4"/>
    <dgm:cxn modelId="{46734021-8A5C-40E3-A4F7-6B49168C649A}" type="presOf" srcId="{58165132-78D3-444D-9598-7FF94F3792E6}" destId="{EAE5551E-5511-4A0B-B02A-32E01BDA6994}" srcOrd="1" destOrd="0" presId="urn:microsoft.com/office/officeart/2005/8/layout/hProcess4"/>
    <dgm:cxn modelId="{0D84151D-01D9-416C-AD24-4CDFB69E5660}" srcId="{05256822-E6E6-4A5E-8340-A9FEB7247C0B}" destId="{CF87A42F-7DC2-4DD6-A80A-9CCE380677B4}" srcOrd="2" destOrd="0" parTransId="{650683E8-A066-4060-A416-D3ED4B69EB17}" sibTransId="{EFAEDB44-08B3-439E-A35D-E75DED69CBA0}"/>
    <dgm:cxn modelId="{3D127115-123B-472D-8277-B3229363EA69}" type="presOf" srcId="{0F2DC87F-E4CD-4C04-8B1A-03B1AF3A9369}" destId="{EB6A681D-13F9-4BEC-A480-19D83F788F95}" srcOrd="0" destOrd="2" presId="urn:microsoft.com/office/officeart/2005/8/layout/hProcess4"/>
    <dgm:cxn modelId="{C9EFEC51-4396-4444-9A40-4A9BF16E030B}" srcId="{EEECBA0D-7604-4965-A8A3-AEA049C2D6B4}" destId="{08FDADFC-C53D-4034-A537-6AEEC3539021}" srcOrd="3" destOrd="0" parTransId="{B87D1902-3417-4900-80CF-99D82905DF7D}" sibTransId="{FEB489D6-7B73-47A2-9F20-B602E4D387B0}"/>
    <dgm:cxn modelId="{7630B449-6E82-472A-AF6E-E6DDFD313393}" type="presOf" srcId="{D605ACDF-CF19-4328-A1C3-DAC832D4005A}" destId="{B12CD85C-2700-4EA0-BA2D-BDD1CAD41748}" srcOrd="1" destOrd="2" presId="urn:microsoft.com/office/officeart/2005/8/layout/hProcess4"/>
    <dgm:cxn modelId="{B153A6CA-913E-4B90-9604-980DE01FDC1B}" srcId="{EEECBA0D-7604-4965-A8A3-AEA049C2D6B4}" destId="{0F2DC87F-E4CD-4C04-8B1A-03B1AF3A9369}" srcOrd="2" destOrd="0" parTransId="{20C265F5-B3AB-4879-AE8E-24FDFEA21470}" sibTransId="{D7BBC5A1-BFE0-4FDB-9EDD-619AE6C8F5A7}"/>
    <dgm:cxn modelId="{A20AA2BF-048D-4909-815C-9FCF8B596970}" type="presOf" srcId="{3C861C7B-9743-4740-9FF9-9B37B1BBE114}" destId="{32503898-69F8-4EB0-B8F7-91051167E6B0}" srcOrd="1" destOrd="0" presId="urn:microsoft.com/office/officeart/2005/8/layout/hProcess4"/>
    <dgm:cxn modelId="{977991A3-4348-4CCA-A6E8-8AED3528569E}" type="presOf" srcId="{5CE52571-C647-4329-B9B4-70191BDF87A3}" destId="{6792FCE6-CAA3-40FE-9C85-195118C2FBC2}" srcOrd="0" destOrd="1" presId="urn:microsoft.com/office/officeart/2005/8/layout/hProcess4"/>
    <dgm:cxn modelId="{17E2E40B-928E-4903-8D18-0CE98DBB7BB1}" type="presOf" srcId="{CF87A42F-7DC2-4DD6-A80A-9CCE380677B4}" destId="{A254F96A-6157-4DFF-AFD4-DCA5085EC70A}" srcOrd="0" destOrd="0" presId="urn:microsoft.com/office/officeart/2005/8/layout/hProcess4"/>
    <dgm:cxn modelId="{98D46B76-060A-4C09-9E20-C97E067EADED}" type="presOf" srcId="{715F5D32-CF50-4BD8-9A9C-92744ACED9B6}" destId="{EB6A681D-13F9-4BEC-A480-19D83F788F95}" srcOrd="0" destOrd="1" presId="urn:microsoft.com/office/officeart/2005/8/layout/hProcess4"/>
    <dgm:cxn modelId="{36534A53-977A-41F4-91EA-D05C4EA020B1}" type="presOf" srcId="{58165132-78D3-444D-9598-7FF94F3792E6}" destId="{EB6A681D-13F9-4BEC-A480-19D83F788F95}" srcOrd="0" destOrd="0" presId="urn:microsoft.com/office/officeart/2005/8/layout/hProcess4"/>
    <dgm:cxn modelId="{715B0259-70D8-428D-AA51-D9F845286754}" type="presOf" srcId="{119AAA6F-E2A3-48B7-9698-89D067A24C43}" destId="{32503898-69F8-4EB0-B8F7-91051167E6B0}" srcOrd="1" destOrd="1" presId="urn:microsoft.com/office/officeart/2005/8/layout/hProcess4"/>
    <dgm:cxn modelId="{2CC1BC79-4DF2-4CD2-843E-8D1B8A519921}" srcId="{EEECBA0D-7604-4965-A8A3-AEA049C2D6B4}" destId="{715F5D32-CF50-4BD8-9A9C-92744ACED9B6}" srcOrd="1" destOrd="0" parTransId="{3B4466D0-8A39-48A2-94F0-4B5BAD5CF4BE}" sibTransId="{9E2F91EA-8846-4E4E-97DC-206BDE2AB3FB}"/>
    <dgm:cxn modelId="{DD47BAB2-2ED9-4054-821C-693BF8C0A877}" srcId="{EEECBA0D-7604-4965-A8A3-AEA049C2D6B4}" destId="{58165132-78D3-444D-9598-7FF94F3792E6}" srcOrd="0" destOrd="0" parTransId="{A5A62647-85A6-4249-B7A8-D40B27957CE8}" sibTransId="{D71A48C4-F285-459D-A13A-A6055A6DCACB}"/>
    <dgm:cxn modelId="{B947FA0E-F56F-4CEA-A505-4610772C6EB0}" type="presOf" srcId="{7BA11683-9D46-4D44-9354-853A5C33438C}" destId="{E6BA91E8-3CEA-4EF1-B8DE-72A640C7B068}" srcOrd="0" destOrd="0" presId="urn:microsoft.com/office/officeart/2005/8/layout/hProcess4"/>
    <dgm:cxn modelId="{9B23B42E-2EA3-47B3-981E-B27F85843DF1}" type="presOf" srcId="{DE4E9A48-2F78-46F4-9DF4-78BA3209447D}" destId="{50610663-8B07-496F-8A20-E9AA81EEDE51}" srcOrd="0" destOrd="0" presId="urn:microsoft.com/office/officeart/2005/8/layout/hProcess4"/>
    <dgm:cxn modelId="{B91EE4A2-8CF5-4FC6-BDFA-ECC0BBD5FFD8}" srcId="{7BA11683-9D46-4D44-9354-853A5C33438C}" destId="{3C861C7B-9743-4740-9FF9-9B37B1BBE114}" srcOrd="0" destOrd="0" parTransId="{2D274FE3-C4F9-4BEA-B1F7-8214939EBDE7}" sibTransId="{0D3D327E-9547-44F1-B84F-040B1122614B}"/>
    <dgm:cxn modelId="{DF066861-6103-4750-87D6-1D8FC294DEB8}" type="presOf" srcId="{0F2DC87F-E4CD-4C04-8B1A-03B1AF3A9369}" destId="{EAE5551E-5511-4A0B-B02A-32E01BDA6994}" srcOrd="1" destOrd="2" presId="urn:microsoft.com/office/officeart/2005/8/layout/hProcess4"/>
    <dgm:cxn modelId="{F59B5410-DE82-4946-AC46-F0D3F4EC2579}" type="presOf" srcId="{D605ACDF-CF19-4328-A1C3-DAC832D4005A}" destId="{6792FCE6-CAA3-40FE-9C85-195118C2FBC2}" srcOrd="0" destOrd="2" presId="urn:microsoft.com/office/officeart/2005/8/layout/hProcess4"/>
    <dgm:cxn modelId="{1B5E0C28-EB8F-4FFA-AFA1-E31CF39AEFFD}" type="presOf" srcId="{08FDADFC-C53D-4034-A537-6AEEC3539021}" destId="{EAE5551E-5511-4A0B-B02A-32E01BDA6994}" srcOrd="1" destOrd="3" presId="urn:microsoft.com/office/officeart/2005/8/layout/hProcess4"/>
    <dgm:cxn modelId="{E6946997-B5C1-4EB6-8FEF-CB01B11B49D8}" type="presOf" srcId="{5CE52571-C647-4329-B9B4-70191BDF87A3}" destId="{B12CD85C-2700-4EA0-BA2D-BDD1CAD41748}" srcOrd="1" destOrd="1" presId="urn:microsoft.com/office/officeart/2005/8/layout/hProcess4"/>
    <dgm:cxn modelId="{4B7CC359-9DCB-4AB5-B389-2767D45BB013}" type="presOf" srcId="{AA0ABE1C-CD24-4CAE-8F8B-3B06CFCA0A97}" destId="{6792FCE6-CAA3-40FE-9C85-195118C2FBC2}" srcOrd="0" destOrd="0" presId="urn:microsoft.com/office/officeart/2005/8/layout/hProcess4"/>
    <dgm:cxn modelId="{030F3C67-D089-4EC3-96FA-EB90A0922963}" srcId="{7BA11683-9D46-4D44-9354-853A5C33438C}" destId="{119AAA6F-E2A3-48B7-9698-89D067A24C43}" srcOrd="1" destOrd="0" parTransId="{15CDE5D9-03D9-4D18-B730-26728335E129}" sibTransId="{A2922891-4BD8-455D-AD60-B835CC207F7F}"/>
    <dgm:cxn modelId="{A783B324-3486-43F4-9F6C-3EAFB4C6F88B}" srcId="{CF87A42F-7DC2-4DD6-A80A-9CCE380677B4}" destId="{D605ACDF-CF19-4328-A1C3-DAC832D4005A}" srcOrd="2" destOrd="0" parTransId="{B327D4F2-EAEF-4554-8970-BEECE97E2643}" sibTransId="{79682D88-CF72-4F6B-8329-01E94B7E32D1}"/>
    <dgm:cxn modelId="{095CFDF5-C4B9-4379-88B0-41A2AED2FB0E}" type="presOf" srcId="{05256822-E6E6-4A5E-8340-A9FEB7247C0B}" destId="{75F33516-16D7-4D38-AB00-FB43CD6DE30F}" srcOrd="0" destOrd="0" presId="urn:microsoft.com/office/officeart/2005/8/layout/hProcess4"/>
    <dgm:cxn modelId="{D762210B-CFC9-4812-8AFD-3CDA34411E5B}" srcId="{CF87A42F-7DC2-4DD6-A80A-9CCE380677B4}" destId="{5CE52571-C647-4329-B9B4-70191BDF87A3}" srcOrd="1" destOrd="0" parTransId="{1D73E96F-DF0F-4B5D-8FBC-DE75C55F684D}" sibTransId="{77993A0A-BD25-4440-BCDD-486D4FC69DA7}"/>
    <dgm:cxn modelId="{BB5F4637-F706-41AA-8A7F-F6ED10FC8BFF}" type="presOf" srcId="{AA0ABE1C-CD24-4CAE-8F8B-3B06CFCA0A97}" destId="{B12CD85C-2700-4EA0-BA2D-BDD1CAD41748}" srcOrd="1" destOrd="0" presId="urn:microsoft.com/office/officeart/2005/8/layout/hProcess4"/>
    <dgm:cxn modelId="{93B284F2-DFF8-441D-AF28-C84D30C655D6}" type="presOf" srcId="{EEECBA0D-7604-4965-A8A3-AEA049C2D6B4}" destId="{1B3DE153-4E84-490B-AD66-C13CFF5A9C64}" srcOrd="0" destOrd="0" presId="urn:microsoft.com/office/officeart/2005/8/layout/hProcess4"/>
    <dgm:cxn modelId="{A46D97D1-CDD4-471A-A295-8D433C1A78D9}" type="presOf" srcId="{40A61870-5FFB-41AD-BE26-176E6F566AB3}" destId="{9753BA72-CA1E-47EF-9871-84AE1D607F54}" srcOrd="0" destOrd="0" presId="urn:microsoft.com/office/officeart/2005/8/layout/hProcess4"/>
    <dgm:cxn modelId="{D90A6CBC-4CC4-4D41-ACE8-0302564FADD9}" type="presParOf" srcId="{75F33516-16D7-4D38-AB00-FB43CD6DE30F}" destId="{08D330A9-A828-47FB-AE38-99895D386282}" srcOrd="0" destOrd="0" presId="urn:microsoft.com/office/officeart/2005/8/layout/hProcess4"/>
    <dgm:cxn modelId="{CFE6A0E9-2587-4FFB-A51C-147D222242BC}" type="presParOf" srcId="{75F33516-16D7-4D38-AB00-FB43CD6DE30F}" destId="{ED9B470B-F760-4EEE-8ED4-93506973384C}" srcOrd="1" destOrd="0" presId="urn:microsoft.com/office/officeart/2005/8/layout/hProcess4"/>
    <dgm:cxn modelId="{C6ED6994-C2A5-4A07-97F2-0283429CB64B}" type="presParOf" srcId="{75F33516-16D7-4D38-AB00-FB43CD6DE30F}" destId="{EB4945D5-9B48-41F5-B009-8EE53DE985DB}" srcOrd="2" destOrd="0" presId="urn:microsoft.com/office/officeart/2005/8/layout/hProcess4"/>
    <dgm:cxn modelId="{DF8059A1-9E27-485F-8DA6-33E0A23557A8}" type="presParOf" srcId="{EB4945D5-9B48-41F5-B009-8EE53DE985DB}" destId="{0F56534C-DE3B-44A9-93A2-A585F08883F0}" srcOrd="0" destOrd="0" presId="urn:microsoft.com/office/officeart/2005/8/layout/hProcess4"/>
    <dgm:cxn modelId="{288438BD-6B21-4687-9F25-4F95A5F4AF94}" type="presParOf" srcId="{0F56534C-DE3B-44A9-93A2-A585F08883F0}" destId="{08D4B72E-3279-4E8A-B9D6-B3A25117E721}" srcOrd="0" destOrd="0" presId="urn:microsoft.com/office/officeart/2005/8/layout/hProcess4"/>
    <dgm:cxn modelId="{95F0D8EC-AF28-4DF4-928B-9922D91C0D2B}" type="presParOf" srcId="{0F56534C-DE3B-44A9-93A2-A585F08883F0}" destId="{9DFE57F1-943D-4EE2-AFFB-0F995148F1E8}" srcOrd="1" destOrd="0" presId="urn:microsoft.com/office/officeart/2005/8/layout/hProcess4"/>
    <dgm:cxn modelId="{A904C364-BC84-4E3A-9BE5-A03B1B359BA5}" type="presParOf" srcId="{0F56534C-DE3B-44A9-93A2-A585F08883F0}" destId="{32503898-69F8-4EB0-B8F7-91051167E6B0}" srcOrd="2" destOrd="0" presId="urn:microsoft.com/office/officeart/2005/8/layout/hProcess4"/>
    <dgm:cxn modelId="{3DFBE6B9-861E-4349-979E-E2FCEC582C9B}" type="presParOf" srcId="{0F56534C-DE3B-44A9-93A2-A585F08883F0}" destId="{E6BA91E8-3CEA-4EF1-B8DE-72A640C7B068}" srcOrd="3" destOrd="0" presId="urn:microsoft.com/office/officeart/2005/8/layout/hProcess4"/>
    <dgm:cxn modelId="{0969A75A-3015-4C03-A595-6687462D2ADA}" type="presParOf" srcId="{0F56534C-DE3B-44A9-93A2-A585F08883F0}" destId="{DD7B038E-3A4F-48A5-986A-D4BDB790015F}" srcOrd="4" destOrd="0" presId="urn:microsoft.com/office/officeart/2005/8/layout/hProcess4"/>
    <dgm:cxn modelId="{6C8FB498-B121-4F62-A171-47BDE94887F0}" type="presParOf" srcId="{EB4945D5-9B48-41F5-B009-8EE53DE985DB}" destId="{50610663-8B07-496F-8A20-E9AA81EEDE51}" srcOrd="1" destOrd="0" presId="urn:microsoft.com/office/officeart/2005/8/layout/hProcess4"/>
    <dgm:cxn modelId="{82F3B500-F1FC-4249-BD75-D79DC3A1F33E}" type="presParOf" srcId="{EB4945D5-9B48-41F5-B009-8EE53DE985DB}" destId="{CFDBAD8F-C907-43BD-8908-2F9C2EEB6881}" srcOrd="2" destOrd="0" presId="urn:microsoft.com/office/officeart/2005/8/layout/hProcess4"/>
    <dgm:cxn modelId="{10640DCF-4500-4051-9008-B7792AAD7436}" type="presParOf" srcId="{CFDBAD8F-C907-43BD-8908-2F9C2EEB6881}" destId="{88C96CB9-0BBB-4BCE-8215-5F13A0E403C4}" srcOrd="0" destOrd="0" presId="urn:microsoft.com/office/officeart/2005/8/layout/hProcess4"/>
    <dgm:cxn modelId="{8941C8C5-9066-4673-B2BE-A7CD9EE4E8FB}" type="presParOf" srcId="{CFDBAD8F-C907-43BD-8908-2F9C2EEB6881}" destId="{EB6A681D-13F9-4BEC-A480-19D83F788F95}" srcOrd="1" destOrd="0" presId="urn:microsoft.com/office/officeart/2005/8/layout/hProcess4"/>
    <dgm:cxn modelId="{2F7F445A-D05D-4F16-AB3C-7BCCE681220F}" type="presParOf" srcId="{CFDBAD8F-C907-43BD-8908-2F9C2EEB6881}" destId="{EAE5551E-5511-4A0B-B02A-32E01BDA6994}" srcOrd="2" destOrd="0" presId="urn:microsoft.com/office/officeart/2005/8/layout/hProcess4"/>
    <dgm:cxn modelId="{5D22B2B3-1352-48F8-843D-2EDBCF91D667}" type="presParOf" srcId="{CFDBAD8F-C907-43BD-8908-2F9C2EEB6881}" destId="{1B3DE153-4E84-490B-AD66-C13CFF5A9C64}" srcOrd="3" destOrd="0" presId="urn:microsoft.com/office/officeart/2005/8/layout/hProcess4"/>
    <dgm:cxn modelId="{3D2CCB0D-3ACB-4CD0-B656-6CE00027FE0E}" type="presParOf" srcId="{CFDBAD8F-C907-43BD-8908-2F9C2EEB6881}" destId="{AC823E96-1DA4-47E2-8977-B6B12E994E95}" srcOrd="4" destOrd="0" presId="urn:microsoft.com/office/officeart/2005/8/layout/hProcess4"/>
    <dgm:cxn modelId="{2BC53546-F8DD-446C-A0C2-6589B7A81DE0}" type="presParOf" srcId="{EB4945D5-9B48-41F5-B009-8EE53DE985DB}" destId="{9753BA72-CA1E-47EF-9871-84AE1D607F54}" srcOrd="3" destOrd="0" presId="urn:microsoft.com/office/officeart/2005/8/layout/hProcess4"/>
    <dgm:cxn modelId="{95EA2885-034A-44A1-A738-BEC3E24D955E}" type="presParOf" srcId="{EB4945D5-9B48-41F5-B009-8EE53DE985DB}" destId="{31B86C0D-86F1-4DD7-BDA7-1EB031A523F0}" srcOrd="4" destOrd="0" presId="urn:microsoft.com/office/officeart/2005/8/layout/hProcess4"/>
    <dgm:cxn modelId="{350CFC37-B4DD-4316-8B38-C278C9438B34}" type="presParOf" srcId="{31B86C0D-86F1-4DD7-BDA7-1EB031A523F0}" destId="{7DE6D290-92BE-45E3-8991-90CF531785EC}" srcOrd="0" destOrd="0" presId="urn:microsoft.com/office/officeart/2005/8/layout/hProcess4"/>
    <dgm:cxn modelId="{D3D5B2D6-F250-4457-9EDC-AA0CE46413C6}" type="presParOf" srcId="{31B86C0D-86F1-4DD7-BDA7-1EB031A523F0}" destId="{6792FCE6-CAA3-40FE-9C85-195118C2FBC2}" srcOrd="1" destOrd="0" presId="urn:microsoft.com/office/officeart/2005/8/layout/hProcess4"/>
    <dgm:cxn modelId="{63C8638B-3571-42BE-B327-4F130916B4D4}" type="presParOf" srcId="{31B86C0D-86F1-4DD7-BDA7-1EB031A523F0}" destId="{B12CD85C-2700-4EA0-BA2D-BDD1CAD41748}" srcOrd="2" destOrd="0" presId="urn:microsoft.com/office/officeart/2005/8/layout/hProcess4"/>
    <dgm:cxn modelId="{5873BD10-4056-4696-851D-182D537BCF2B}" type="presParOf" srcId="{31B86C0D-86F1-4DD7-BDA7-1EB031A523F0}" destId="{A254F96A-6157-4DFF-AFD4-DCA5085EC70A}" srcOrd="3" destOrd="0" presId="urn:microsoft.com/office/officeart/2005/8/layout/hProcess4"/>
    <dgm:cxn modelId="{3F642EFA-C766-4F62-B6B4-19DF6953AF3C}" type="presParOf" srcId="{31B86C0D-86F1-4DD7-BDA7-1EB031A523F0}" destId="{CD7DD82B-22F0-4147-AA1F-D9BFDF714B1F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C4782AF-EA6B-4B98-AEC5-D8FD3675D548}" type="doc">
      <dgm:prSet loTypeId="urn:microsoft.com/office/officeart/2005/8/layout/list1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38888D48-CB6F-4C34-9E6C-5415E86D7B20}">
      <dgm:prSet custT="1"/>
      <dgm:spPr/>
      <dgm:t>
        <a:bodyPr/>
        <a:lstStyle/>
        <a:p>
          <a:pPr algn="ctr"/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формируют, хранят и предоставляют пользователям полную информацию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dgm:t>
    </dgm:pt>
    <dgm:pt modelId="{EDD49679-D95D-4C82-8BFA-E89C18B88E73}" type="parTrans" cxnId="{F5037FB4-FECD-4FAA-B71B-EF3F32DEB82E}">
      <dgm:prSet/>
      <dgm:spPr/>
      <dgm:t>
        <a:bodyPr/>
        <a:lstStyle/>
        <a:p>
          <a:endParaRPr lang="ru-RU" sz="2000"/>
        </a:p>
      </dgm:t>
    </dgm:pt>
    <dgm:pt modelId="{48B5AA0C-3E27-44A0-95F5-B4929B9A3258}" type="sibTrans" cxnId="{F5037FB4-FECD-4FAA-B71B-EF3F32DEB82E}">
      <dgm:prSet/>
      <dgm:spPr/>
      <dgm:t>
        <a:bodyPr/>
        <a:lstStyle/>
        <a:p>
          <a:endParaRPr lang="ru-RU" sz="2000"/>
        </a:p>
      </dgm:t>
    </dgm:pt>
    <dgm:pt modelId="{90759E0B-090A-4433-BAF7-A1FBB4DEE41D}">
      <dgm:prSet custT="1"/>
      <dgm:spPr/>
      <dgm:t>
        <a:bodyPr/>
        <a:lstStyle/>
        <a:p>
          <a:pPr algn="ctr"/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библиографический учет национальной печати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dgm:t>
    </dgm:pt>
    <dgm:pt modelId="{F650D399-9399-4369-B46A-7D5425402924}" type="parTrans" cxnId="{15649A01-021E-4AE9-BD7F-2345369655CD}">
      <dgm:prSet/>
      <dgm:spPr/>
      <dgm:t>
        <a:bodyPr/>
        <a:lstStyle/>
        <a:p>
          <a:endParaRPr lang="ru-RU" sz="2000"/>
        </a:p>
      </dgm:t>
    </dgm:pt>
    <dgm:pt modelId="{C3AEE3AB-3E98-4F41-A81A-B9187EDC9F10}" type="sibTrans" cxnId="{15649A01-021E-4AE9-BD7F-2345369655CD}">
      <dgm:prSet/>
      <dgm:spPr/>
      <dgm:t>
        <a:bodyPr/>
        <a:lstStyle/>
        <a:p>
          <a:endParaRPr lang="ru-RU" sz="2000"/>
        </a:p>
      </dgm:t>
    </dgm:pt>
    <dgm:pt modelId="{A519A3BD-725B-4BE0-B924-4F179F493332}">
      <dgm:prSet custT="1"/>
      <dgm:spPr/>
      <dgm:t>
        <a:bodyPr/>
        <a:lstStyle/>
        <a:p>
          <a:pPr algn="ctr"/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научно-исследовательское  учреждение по библиотековедению, </a:t>
          </a:r>
          <a:r>
            <a:rPr lang="ru-RU" sz="2000" b="1" dirty="0" err="1" smtClean="0">
              <a:latin typeface="Times New Roman" pitchFamily="18" charset="0"/>
              <a:cs typeface="Times New Roman" pitchFamily="18" charset="0"/>
            </a:rPr>
            <a:t>библиографоведению</a:t>
          </a:r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 и книговедению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dgm:t>
    </dgm:pt>
    <dgm:pt modelId="{2BC00E15-CDB3-41E0-A710-5CE1A747D0A2}" type="parTrans" cxnId="{54495A64-199E-4702-9F67-A4304ED44B7B}">
      <dgm:prSet/>
      <dgm:spPr/>
      <dgm:t>
        <a:bodyPr/>
        <a:lstStyle/>
        <a:p>
          <a:endParaRPr lang="ru-RU"/>
        </a:p>
      </dgm:t>
    </dgm:pt>
    <dgm:pt modelId="{360747D9-6055-4123-AEF0-46048E3060EB}" type="sibTrans" cxnId="{54495A64-199E-4702-9F67-A4304ED44B7B}">
      <dgm:prSet/>
      <dgm:spPr/>
      <dgm:t>
        <a:bodyPr/>
        <a:lstStyle/>
        <a:p>
          <a:endParaRPr lang="ru-RU"/>
        </a:p>
      </dgm:t>
    </dgm:pt>
    <dgm:pt modelId="{1A3298FF-C53F-43B5-AB17-DF934C5FCACC}">
      <dgm:prSet custT="1"/>
      <dgm:spPr/>
      <dgm:t>
        <a:bodyPr/>
        <a:lstStyle/>
        <a:p>
          <a:pPr algn="ctr"/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методический, научно-информационный и культурный центр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dgm:t>
    </dgm:pt>
    <dgm:pt modelId="{B3D74095-C5E5-4D59-A3A6-30DDFF4ED394}" type="parTrans" cxnId="{BA9CB39C-D6C3-4C60-9413-1CB0E4D303A4}">
      <dgm:prSet/>
      <dgm:spPr/>
      <dgm:t>
        <a:bodyPr/>
        <a:lstStyle/>
        <a:p>
          <a:endParaRPr lang="ru-RU"/>
        </a:p>
      </dgm:t>
    </dgm:pt>
    <dgm:pt modelId="{A41489DA-45D3-4EA3-9C88-E5F4891B318B}" type="sibTrans" cxnId="{BA9CB39C-D6C3-4C60-9413-1CB0E4D303A4}">
      <dgm:prSet/>
      <dgm:spPr/>
      <dgm:t>
        <a:bodyPr/>
        <a:lstStyle/>
        <a:p>
          <a:endParaRPr lang="ru-RU"/>
        </a:p>
      </dgm:t>
    </dgm:pt>
    <dgm:pt modelId="{8A35A6BE-0EB0-4352-B874-6A4F35D183A0}" type="pres">
      <dgm:prSet presAssocID="{BC4782AF-EA6B-4B98-AEC5-D8FD3675D548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6BB0FB2-7C51-41BC-8EAE-A1B26930985F}" type="pres">
      <dgm:prSet presAssocID="{90759E0B-090A-4433-BAF7-A1FBB4DEE41D}" presName="parentLin" presStyleCnt="0"/>
      <dgm:spPr/>
      <dgm:t>
        <a:bodyPr/>
        <a:lstStyle/>
        <a:p>
          <a:endParaRPr lang="ru-RU"/>
        </a:p>
      </dgm:t>
    </dgm:pt>
    <dgm:pt modelId="{ED542B18-81A9-4C4A-A138-4FD180011BE8}" type="pres">
      <dgm:prSet presAssocID="{90759E0B-090A-4433-BAF7-A1FBB4DEE41D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CD5FE3AC-CA3A-40AF-A6B0-A0E15015C267}" type="pres">
      <dgm:prSet presAssocID="{90759E0B-090A-4433-BAF7-A1FBB4DEE41D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844C27-B399-49C1-98F9-47D1725C7C34}" type="pres">
      <dgm:prSet presAssocID="{90759E0B-090A-4433-BAF7-A1FBB4DEE41D}" presName="negativeSpace" presStyleCnt="0"/>
      <dgm:spPr/>
      <dgm:t>
        <a:bodyPr/>
        <a:lstStyle/>
        <a:p>
          <a:endParaRPr lang="ru-RU"/>
        </a:p>
      </dgm:t>
    </dgm:pt>
    <dgm:pt modelId="{E4033157-E914-4A7B-959E-75805564BC6E}" type="pres">
      <dgm:prSet presAssocID="{90759E0B-090A-4433-BAF7-A1FBB4DEE41D}" presName="childText" presStyleLbl="conFg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33E98E-166A-4646-8C94-2C87588DA930}" type="pres">
      <dgm:prSet presAssocID="{C3AEE3AB-3E98-4F41-A81A-B9187EDC9F10}" presName="spaceBetweenRectangles" presStyleCnt="0"/>
      <dgm:spPr/>
      <dgm:t>
        <a:bodyPr/>
        <a:lstStyle/>
        <a:p>
          <a:endParaRPr lang="ru-RU"/>
        </a:p>
      </dgm:t>
    </dgm:pt>
    <dgm:pt modelId="{B8B15AFF-10FB-4418-A1A0-373774EFDB22}" type="pres">
      <dgm:prSet presAssocID="{38888D48-CB6F-4C34-9E6C-5415E86D7B20}" presName="parentLin" presStyleCnt="0"/>
      <dgm:spPr/>
      <dgm:t>
        <a:bodyPr/>
        <a:lstStyle/>
        <a:p>
          <a:endParaRPr lang="ru-RU"/>
        </a:p>
      </dgm:t>
    </dgm:pt>
    <dgm:pt modelId="{F319372A-B93B-41BA-B181-CFC698AC5B94}" type="pres">
      <dgm:prSet presAssocID="{38888D48-CB6F-4C34-9E6C-5415E86D7B20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4AD31DA8-EB7F-4B5C-9987-A20671A507E1}" type="pres">
      <dgm:prSet presAssocID="{38888D48-CB6F-4C34-9E6C-5415E86D7B20}" presName="parentText" presStyleLbl="node1" presStyleIdx="1" presStyleCnt="4" custScaleX="1116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2529E6-C9AC-4758-9AEF-5A7CE6A5EC78}" type="pres">
      <dgm:prSet presAssocID="{38888D48-CB6F-4C34-9E6C-5415E86D7B20}" presName="negativeSpace" presStyleCnt="0"/>
      <dgm:spPr/>
      <dgm:t>
        <a:bodyPr/>
        <a:lstStyle/>
        <a:p>
          <a:endParaRPr lang="ru-RU"/>
        </a:p>
      </dgm:t>
    </dgm:pt>
    <dgm:pt modelId="{D679BEDA-C277-4939-A950-6591A0964361}" type="pres">
      <dgm:prSet presAssocID="{38888D48-CB6F-4C34-9E6C-5415E86D7B20}" presName="childText" presStyleLbl="conFg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30AB84-105E-426B-9143-A9ED9DB6F57F}" type="pres">
      <dgm:prSet presAssocID="{48B5AA0C-3E27-44A0-95F5-B4929B9A3258}" presName="spaceBetweenRectangles" presStyleCnt="0"/>
      <dgm:spPr/>
      <dgm:t>
        <a:bodyPr/>
        <a:lstStyle/>
        <a:p>
          <a:endParaRPr lang="ru-RU"/>
        </a:p>
      </dgm:t>
    </dgm:pt>
    <dgm:pt modelId="{1CEC69BA-16AA-4A89-95A8-688D00F23504}" type="pres">
      <dgm:prSet presAssocID="{1A3298FF-C53F-43B5-AB17-DF934C5FCACC}" presName="parentLin" presStyleCnt="0"/>
      <dgm:spPr/>
      <dgm:t>
        <a:bodyPr/>
        <a:lstStyle/>
        <a:p>
          <a:endParaRPr lang="ru-RU"/>
        </a:p>
      </dgm:t>
    </dgm:pt>
    <dgm:pt modelId="{9A1D135A-E36E-4CAD-B337-27BDA6D6FCF4}" type="pres">
      <dgm:prSet presAssocID="{1A3298FF-C53F-43B5-AB17-DF934C5FCACC}" presName="parentLeftMargin" presStyleLbl="node1" presStyleIdx="1" presStyleCnt="4"/>
      <dgm:spPr/>
      <dgm:t>
        <a:bodyPr/>
        <a:lstStyle/>
        <a:p>
          <a:endParaRPr lang="ru-RU"/>
        </a:p>
      </dgm:t>
    </dgm:pt>
    <dgm:pt modelId="{33226D21-8823-4F2E-9256-79AB5BA84D16}" type="pres">
      <dgm:prSet presAssocID="{1A3298FF-C53F-43B5-AB17-DF934C5FCACC}" presName="parentText" presStyleLbl="node1" presStyleIdx="2" presStyleCnt="4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5570ED-445E-475A-89FA-FB7D47C3233F}" type="pres">
      <dgm:prSet presAssocID="{1A3298FF-C53F-43B5-AB17-DF934C5FCACC}" presName="negativeSpace" presStyleCnt="0"/>
      <dgm:spPr/>
      <dgm:t>
        <a:bodyPr/>
        <a:lstStyle/>
        <a:p>
          <a:endParaRPr lang="ru-RU"/>
        </a:p>
      </dgm:t>
    </dgm:pt>
    <dgm:pt modelId="{C3AD452F-DDF9-4C8B-84A7-32982DCE0A5C}" type="pres">
      <dgm:prSet presAssocID="{1A3298FF-C53F-43B5-AB17-DF934C5FCACC}" presName="childText" presStyleLbl="conF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B92BFA-EAD1-4CAC-A21B-00A16D488371}" type="pres">
      <dgm:prSet presAssocID="{A41489DA-45D3-4EA3-9C88-E5F4891B318B}" presName="spaceBetweenRectangles" presStyleCnt="0"/>
      <dgm:spPr/>
      <dgm:t>
        <a:bodyPr/>
        <a:lstStyle/>
        <a:p>
          <a:endParaRPr lang="ru-RU"/>
        </a:p>
      </dgm:t>
    </dgm:pt>
    <dgm:pt modelId="{7F840428-F18B-4932-9CC1-840D03043F04}" type="pres">
      <dgm:prSet presAssocID="{A519A3BD-725B-4BE0-B924-4F179F493332}" presName="parentLin" presStyleCnt="0"/>
      <dgm:spPr/>
      <dgm:t>
        <a:bodyPr/>
        <a:lstStyle/>
        <a:p>
          <a:endParaRPr lang="ru-RU"/>
        </a:p>
      </dgm:t>
    </dgm:pt>
    <dgm:pt modelId="{559F880F-49DE-4110-8F43-C3DEEC888504}" type="pres">
      <dgm:prSet presAssocID="{A519A3BD-725B-4BE0-B924-4F179F493332}" presName="parentLeftMargin" presStyleLbl="node1" presStyleIdx="2" presStyleCnt="4"/>
      <dgm:spPr/>
      <dgm:t>
        <a:bodyPr/>
        <a:lstStyle/>
        <a:p>
          <a:endParaRPr lang="ru-RU"/>
        </a:p>
      </dgm:t>
    </dgm:pt>
    <dgm:pt modelId="{7255BCBE-54A8-4A26-943E-F6F6D6B4D797}" type="pres">
      <dgm:prSet presAssocID="{A519A3BD-725B-4BE0-B924-4F179F493332}" presName="parentText" presStyleLbl="node1" presStyleIdx="3" presStyleCnt="4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81F87A-7571-48AE-ADD6-861C0A9A4287}" type="pres">
      <dgm:prSet presAssocID="{A519A3BD-725B-4BE0-B924-4F179F493332}" presName="negativeSpace" presStyleCnt="0"/>
      <dgm:spPr/>
      <dgm:t>
        <a:bodyPr/>
        <a:lstStyle/>
        <a:p>
          <a:endParaRPr lang="ru-RU"/>
        </a:p>
      </dgm:t>
    </dgm:pt>
    <dgm:pt modelId="{1C6F4DCE-BDFB-4AE5-A22D-A2D02B90491D}" type="pres">
      <dgm:prSet presAssocID="{A519A3BD-725B-4BE0-B924-4F179F493332}" presName="childText" presStyleLbl="conFg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5765C63-E3C1-4FC1-BB6D-5DD947D7B92D}" type="presOf" srcId="{38888D48-CB6F-4C34-9E6C-5415E86D7B20}" destId="{4AD31DA8-EB7F-4B5C-9987-A20671A507E1}" srcOrd="1" destOrd="0" presId="urn:microsoft.com/office/officeart/2005/8/layout/list1"/>
    <dgm:cxn modelId="{A3E36483-ADEF-4052-AA33-F8113A811E5A}" type="presOf" srcId="{1A3298FF-C53F-43B5-AB17-DF934C5FCACC}" destId="{33226D21-8823-4F2E-9256-79AB5BA84D16}" srcOrd="1" destOrd="0" presId="urn:microsoft.com/office/officeart/2005/8/layout/list1"/>
    <dgm:cxn modelId="{BA9CB39C-D6C3-4C60-9413-1CB0E4D303A4}" srcId="{BC4782AF-EA6B-4B98-AEC5-D8FD3675D548}" destId="{1A3298FF-C53F-43B5-AB17-DF934C5FCACC}" srcOrd="2" destOrd="0" parTransId="{B3D74095-C5E5-4D59-A3A6-30DDFF4ED394}" sibTransId="{A41489DA-45D3-4EA3-9C88-E5F4891B318B}"/>
    <dgm:cxn modelId="{15649A01-021E-4AE9-BD7F-2345369655CD}" srcId="{BC4782AF-EA6B-4B98-AEC5-D8FD3675D548}" destId="{90759E0B-090A-4433-BAF7-A1FBB4DEE41D}" srcOrd="0" destOrd="0" parTransId="{F650D399-9399-4369-B46A-7D5425402924}" sibTransId="{C3AEE3AB-3E98-4F41-A81A-B9187EDC9F10}"/>
    <dgm:cxn modelId="{54495A64-199E-4702-9F67-A4304ED44B7B}" srcId="{BC4782AF-EA6B-4B98-AEC5-D8FD3675D548}" destId="{A519A3BD-725B-4BE0-B924-4F179F493332}" srcOrd="3" destOrd="0" parTransId="{2BC00E15-CDB3-41E0-A710-5CE1A747D0A2}" sibTransId="{360747D9-6055-4123-AEF0-46048E3060EB}"/>
    <dgm:cxn modelId="{272E80B7-D1C3-4716-A59B-B7D9FB66E7AD}" type="presOf" srcId="{1A3298FF-C53F-43B5-AB17-DF934C5FCACC}" destId="{9A1D135A-E36E-4CAD-B337-27BDA6D6FCF4}" srcOrd="0" destOrd="0" presId="urn:microsoft.com/office/officeart/2005/8/layout/list1"/>
    <dgm:cxn modelId="{3636D50E-8AAF-45F0-AB95-436C85E2EC6F}" type="presOf" srcId="{BC4782AF-EA6B-4B98-AEC5-D8FD3675D548}" destId="{8A35A6BE-0EB0-4352-B874-6A4F35D183A0}" srcOrd="0" destOrd="0" presId="urn:microsoft.com/office/officeart/2005/8/layout/list1"/>
    <dgm:cxn modelId="{F2DABCD5-C68F-4C77-B945-44FA08C7AFDC}" type="presOf" srcId="{A519A3BD-725B-4BE0-B924-4F179F493332}" destId="{7255BCBE-54A8-4A26-943E-F6F6D6B4D797}" srcOrd="1" destOrd="0" presId="urn:microsoft.com/office/officeart/2005/8/layout/list1"/>
    <dgm:cxn modelId="{37F76B55-E7E1-4055-A487-E662FE388895}" type="presOf" srcId="{38888D48-CB6F-4C34-9E6C-5415E86D7B20}" destId="{F319372A-B93B-41BA-B181-CFC698AC5B94}" srcOrd="0" destOrd="0" presId="urn:microsoft.com/office/officeart/2005/8/layout/list1"/>
    <dgm:cxn modelId="{93DA8688-35F6-4049-ADF6-633517B827DC}" type="presOf" srcId="{A519A3BD-725B-4BE0-B924-4F179F493332}" destId="{559F880F-49DE-4110-8F43-C3DEEC888504}" srcOrd="0" destOrd="0" presId="urn:microsoft.com/office/officeart/2005/8/layout/list1"/>
    <dgm:cxn modelId="{A9FC7FCF-0847-4720-84DE-CB02B4FD71DA}" type="presOf" srcId="{90759E0B-090A-4433-BAF7-A1FBB4DEE41D}" destId="{CD5FE3AC-CA3A-40AF-A6B0-A0E15015C267}" srcOrd="1" destOrd="0" presId="urn:microsoft.com/office/officeart/2005/8/layout/list1"/>
    <dgm:cxn modelId="{64982AE6-FDD3-4178-94D9-6A65E39F1605}" type="presOf" srcId="{90759E0B-090A-4433-BAF7-A1FBB4DEE41D}" destId="{ED542B18-81A9-4C4A-A138-4FD180011BE8}" srcOrd="0" destOrd="0" presId="urn:microsoft.com/office/officeart/2005/8/layout/list1"/>
    <dgm:cxn modelId="{F5037FB4-FECD-4FAA-B71B-EF3F32DEB82E}" srcId="{BC4782AF-EA6B-4B98-AEC5-D8FD3675D548}" destId="{38888D48-CB6F-4C34-9E6C-5415E86D7B20}" srcOrd="1" destOrd="0" parTransId="{EDD49679-D95D-4C82-8BFA-E89C18B88E73}" sibTransId="{48B5AA0C-3E27-44A0-95F5-B4929B9A3258}"/>
    <dgm:cxn modelId="{CD337DCB-6B6A-4078-83B6-F38B8F7EA84B}" type="presParOf" srcId="{8A35A6BE-0EB0-4352-B874-6A4F35D183A0}" destId="{B6BB0FB2-7C51-41BC-8EAE-A1B26930985F}" srcOrd="0" destOrd="0" presId="urn:microsoft.com/office/officeart/2005/8/layout/list1"/>
    <dgm:cxn modelId="{BD0FDAD9-3BC4-44BA-8738-01053C22BF02}" type="presParOf" srcId="{B6BB0FB2-7C51-41BC-8EAE-A1B26930985F}" destId="{ED542B18-81A9-4C4A-A138-4FD180011BE8}" srcOrd="0" destOrd="0" presId="urn:microsoft.com/office/officeart/2005/8/layout/list1"/>
    <dgm:cxn modelId="{A164267A-A47F-43EE-830F-DC884183C5D3}" type="presParOf" srcId="{B6BB0FB2-7C51-41BC-8EAE-A1B26930985F}" destId="{CD5FE3AC-CA3A-40AF-A6B0-A0E15015C267}" srcOrd="1" destOrd="0" presId="urn:microsoft.com/office/officeart/2005/8/layout/list1"/>
    <dgm:cxn modelId="{93137FB0-E965-47C8-B885-26669486F615}" type="presParOf" srcId="{8A35A6BE-0EB0-4352-B874-6A4F35D183A0}" destId="{1A844C27-B399-49C1-98F9-47D1725C7C34}" srcOrd="1" destOrd="0" presId="urn:microsoft.com/office/officeart/2005/8/layout/list1"/>
    <dgm:cxn modelId="{84315EE9-8E53-464D-BBAD-30C3FC73D295}" type="presParOf" srcId="{8A35A6BE-0EB0-4352-B874-6A4F35D183A0}" destId="{E4033157-E914-4A7B-959E-75805564BC6E}" srcOrd="2" destOrd="0" presId="urn:microsoft.com/office/officeart/2005/8/layout/list1"/>
    <dgm:cxn modelId="{AD1C5EA7-BFAA-4A85-A8EA-70B2C1834D38}" type="presParOf" srcId="{8A35A6BE-0EB0-4352-B874-6A4F35D183A0}" destId="{3133E98E-166A-4646-8C94-2C87588DA930}" srcOrd="3" destOrd="0" presId="urn:microsoft.com/office/officeart/2005/8/layout/list1"/>
    <dgm:cxn modelId="{E757E06F-2343-41A8-9158-53EB082E45EB}" type="presParOf" srcId="{8A35A6BE-0EB0-4352-B874-6A4F35D183A0}" destId="{B8B15AFF-10FB-4418-A1A0-373774EFDB22}" srcOrd="4" destOrd="0" presId="urn:microsoft.com/office/officeart/2005/8/layout/list1"/>
    <dgm:cxn modelId="{4F209AD0-F8FE-47B1-BA8A-892695B476B3}" type="presParOf" srcId="{B8B15AFF-10FB-4418-A1A0-373774EFDB22}" destId="{F319372A-B93B-41BA-B181-CFC698AC5B94}" srcOrd="0" destOrd="0" presId="urn:microsoft.com/office/officeart/2005/8/layout/list1"/>
    <dgm:cxn modelId="{0433D004-A9C9-49D7-945F-6BB835280C7D}" type="presParOf" srcId="{B8B15AFF-10FB-4418-A1A0-373774EFDB22}" destId="{4AD31DA8-EB7F-4B5C-9987-A20671A507E1}" srcOrd="1" destOrd="0" presId="urn:microsoft.com/office/officeart/2005/8/layout/list1"/>
    <dgm:cxn modelId="{044AF1D6-A078-462D-942B-1612C7E56BDA}" type="presParOf" srcId="{8A35A6BE-0EB0-4352-B874-6A4F35D183A0}" destId="{D12529E6-C9AC-4758-9AEF-5A7CE6A5EC78}" srcOrd="5" destOrd="0" presId="urn:microsoft.com/office/officeart/2005/8/layout/list1"/>
    <dgm:cxn modelId="{0B38FDC7-1A5B-43D9-ACAF-CBF2F3E586AD}" type="presParOf" srcId="{8A35A6BE-0EB0-4352-B874-6A4F35D183A0}" destId="{D679BEDA-C277-4939-A950-6591A0964361}" srcOrd="6" destOrd="0" presId="urn:microsoft.com/office/officeart/2005/8/layout/list1"/>
    <dgm:cxn modelId="{B1FC4B80-48E8-4DBA-9B83-11FFA184351B}" type="presParOf" srcId="{8A35A6BE-0EB0-4352-B874-6A4F35D183A0}" destId="{C730AB84-105E-426B-9143-A9ED9DB6F57F}" srcOrd="7" destOrd="0" presId="urn:microsoft.com/office/officeart/2005/8/layout/list1"/>
    <dgm:cxn modelId="{AB87BB27-B493-44C5-B7D1-74F558653036}" type="presParOf" srcId="{8A35A6BE-0EB0-4352-B874-6A4F35D183A0}" destId="{1CEC69BA-16AA-4A89-95A8-688D00F23504}" srcOrd="8" destOrd="0" presId="urn:microsoft.com/office/officeart/2005/8/layout/list1"/>
    <dgm:cxn modelId="{0A4042FE-6FD4-46FA-820B-77AB27937962}" type="presParOf" srcId="{1CEC69BA-16AA-4A89-95A8-688D00F23504}" destId="{9A1D135A-E36E-4CAD-B337-27BDA6D6FCF4}" srcOrd="0" destOrd="0" presId="urn:microsoft.com/office/officeart/2005/8/layout/list1"/>
    <dgm:cxn modelId="{23B20287-F9C0-49D4-96D2-576C408FFC72}" type="presParOf" srcId="{1CEC69BA-16AA-4A89-95A8-688D00F23504}" destId="{33226D21-8823-4F2E-9256-79AB5BA84D16}" srcOrd="1" destOrd="0" presId="urn:microsoft.com/office/officeart/2005/8/layout/list1"/>
    <dgm:cxn modelId="{CEC54562-023F-4803-BD49-92DDCDF92797}" type="presParOf" srcId="{8A35A6BE-0EB0-4352-B874-6A4F35D183A0}" destId="{F75570ED-445E-475A-89FA-FB7D47C3233F}" srcOrd="9" destOrd="0" presId="urn:microsoft.com/office/officeart/2005/8/layout/list1"/>
    <dgm:cxn modelId="{C6E677BC-D340-4B14-82AE-BEE6CD878EEF}" type="presParOf" srcId="{8A35A6BE-0EB0-4352-B874-6A4F35D183A0}" destId="{C3AD452F-DDF9-4C8B-84A7-32982DCE0A5C}" srcOrd="10" destOrd="0" presId="urn:microsoft.com/office/officeart/2005/8/layout/list1"/>
    <dgm:cxn modelId="{6F75CF0E-F3DF-4B84-99F1-3819DBB5CF39}" type="presParOf" srcId="{8A35A6BE-0EB0-4352-B874-6A4F35D183A0}" destId="{07B92BFA-EAD1-4CAC-A21B-00A16D488371}" srcOrd="11" destOrd="0" presId="urn:microsoft.com/office/officeart/2005/8/layout/list1"/>
    <dgm:cxn modelId="{19AAF235-A598-4D16-94ED-04E231D58C91}" type="presParOf" srcId="{8A35A6BE-0EB0-4352-B874-6A4F35D183A0}" destId="{7F840428-F18B-4932-9CC1-840D03043F04}" srcOrd="12" destOrd="0" presId="urn:microsoft.com/office/officeart/2005/8/layout/list1"/>
    <dgm:cxn modelId="{8CF30CD5-6CEA-41E2-B0F8-FFB66E403682}" type="presParOf" srcId="{7F840428-F18B-4932-9CC1-840D03043F04}" destId="{559F880F-49DE-4110-8F43-C3DEEC888504}" srcOrd="0" destOrd="0" presId="urn:microsoft.com/office/officeart/2005/8/layout/list1"/>
    <dgm:cxn modelId="{810E4264-7E24-411C-851D-EE147DD84547}" type="presParOf" srcId="{7F840428-F18B-4932-9CC1-840D03043F04}" destId="{7255BCBE-54A8-4A26-943E-F6F6D6B4D797}" srcOrd="1" destOrd="0" presId="urn:microsoft.com/office/officeart/2005/8/layout/list1"/>
    <dgm:cxn modelId="{83EAEEDD-1C73-492B-8500-3DE43C2C7D7C}" type="presParOf" srcId="{8A35A6BE-0EB0-4352-B874-6A4F35D183A0}" destId="{C581F87A-7571-48AE-ADD6-861C0A9A4287}" srcOrd="13" destOrd="0" presId="urn:microsoft.com/office/officeart/2005/8/layout/list1"/>
    <dgm:cxn modelId="{121A9891-CB9D-473B-8D4D-48277E29A423}" type="presParOf" srcId="{8A35A6BE-0EB0-4352-B874-6A4F35D183A0}" destId="{1C6F4DCE-BDFB-4AE5-A22D-A2D02B90491D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AFF5555-6DA8-41DD-B4B6-225D2992517B}" type="doc">
      <dgm:prSet loTypeId="urn:microsoft.com/office/officeart/2005/8/layout/cycle2" loCatId="cycle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122E75B0-DDEE-4DB9-978E-26B710D903D0}">
      <dgm:prSet phldrT="[Текст]" custT="1"/>
      <dgm:spPr/>
      <dgm:t>
        <a:bodyPr/>
        <a:lstStyle/>
        <a:p>
          <a:r>
            <a:rPr lang="ru-RU" sz="2400" b="1" dirty="0" smtClean="0">
              <a:latin typeface="Times New Roman" pitchFamily="18" charset="0"/>
              <a:cs typeface="Times New Roman" pitchFamily="18" charset="0"/>
            </a:rPr>
            <a:t>22 региональные национальные библиотеки </a:t>
          </a:r>
          <a:endParaRPr lang="ru-RU" sz="2400" dirty="0">
            <a:latin typeface="Times New Roman" pitchFamily="18" charset="0"/>
            <a:cs typeface="Times New Roman" pitchFamily="18" charset="0"/>
          </a:endParaRPr>
        </a:p>
      </dgm:t>
    </dgm:pt>
    <dgm:pt modelId="{440FC066-6109-4328-AA29-BCD8C9797B19}" type="parTrans" cxnId="{26614392-B639-481C-8DAA-C9351C56EA1D}">
      <dgm:prSet/>
      <dgm:spPr/>
      <dgm:t>
        <a:bodyPr/>
        <a:lstStyle/>
        <a:p>
          <a:endParaRPr lang="ru-RU"/>
        </a:p>
      </dgm:t>
    </dgm:pt>
    <dgm:pt modelId="{99E95D1E-84D1-4CAD-AF4C-68CC8DF90430}" type="sibTrans" cxnId="{26614392-B639-481C-8DAA-C9351C56EA1D}">
      <dgm:prSet/>
      <dgm:spPr/>
      <dgm:t>
        <a:bodyPr/>
        <a:lstStyle/>
        <a:p>
          <a:endParaRPr lang="ru-RU"/>
        </a:p>
      </dgm:t>
    </dgm:pt>
    <dgm:pt modelId="{2FB5DF31-A791-4531-A7B3-4A111389ECBD}">
      <dgm:prSet phldrT="[Текст]" custT="1"/>
      <dgm:spPr/>
      <dgm:t>
        <a:bodyPr/>
        <a:lstStyle/>
        <a:p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Российская национальная библиотека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dgm:t>
    </dgm:pt>
    <dgm:pt modelId="{03C2825D-A636-463E-8E2A-FD75540698E4}" type="parTrans" cxnId="{6F1EAE21-75A7-4C65-8A6B-8904837E386F}">
      <dgm:prSet/>
      <dgm:spPr/>
      <dgm:t>
        <a:bodyPr/>
        <a:lstStyle/>
        <a:p>
          <a:endParaRPr lang="ru-RU"/>
        </a:p>
      </dgm:t>
    </dgm:pt>
    <dgm:pt modelId="{CAE4EC18-4CE7-4D47-BB9E-730C5914D70E}" type="sibTrans" cxnId="{6F1EAE21-75A7-4C65-8A6B-8904837E386F}">
      <dgm:prSet/>
      <dgm:spPr/>
      <dgm:t>
        <a:bodyPr/>
        <a:lstStyle/>
        <a:p>
          <a:endParaRPr lang="ru-RU"/>
        </a:p>
      </dgm:t>
    </dgm:pt>
    <dgm:pt modelId="{D09577F9-3C1B-4381-AB9A-49FDFA85DEEA}">
      <dgm:prSet custT="1"/>
      <dgm:spPr/>
      <dgm:t>
        <a:bodyPr/>
        <a:lstStyle/>
        <a:p>
          <a:r>
            <a:rPr lang="ru-RU" sz="2400" b="1" dirty="0">
              <a:latin typeface="Times New Roman" pitchFamily="18" charset="0"/>
              <a:cs typeface="Times New Roman" pitchFamily="18" charset="0"/>
            </a:rPr>
            <a:t>Президентская библиотека имени </a:t>
          </a:r>
          <a:endParaRPr lang="ru-RU" sz="2400" b="1" dirty="0" smtClean="0">
            <a:latin typeface="Times New Roman" pitchFamily="18" charset="0"/>
            <a:cs typeface="Times New Roman" pitchFamily="18" charset="0"/>
          </a:endParaRPr>
        </a:p>
        <a:p>
          <a:r>
            <a:rPr lang="ru-RU" sz="2400" b="1" dirty="0" smtClean="0">
              <a:latin typeface="Times New Roman" pitchFamily="18" charset="0"/>
              <a:cs typeface="Times New Roman" pitchFamily="18" charset="0"/>
            </a:rPr>
            <a:t>Б</a:t>
          </a:r>
          <a:r>
            <a:rPr lang="ru-RU" sz="2400" b="1" dirty="0">
              <a:latin typeface="Times New Roman" pitchFamily="18" charset="0"/>
              <a:cs typeface="Times New Roman" pitchFamily="18" charset="0"/>
            </a:rPr>
            <a:t>. Н. Ельцина</a:t>
          </a:r>
        </a:p>
      </dgm:t>
    </dgm:pt>
    <dgm:pt modelId="{3EB2CD57-C6CE-44A9-B030-63C0733131A3}" type="parTrans" cxnId="{12EA5F00-31C8-4569-9077-C47923C0330C}">
      <dgm:prSet/>
      <dgm:spPr/>
      <dgm:t>
        <a:bodyPr/>
        <a:lstStyle/>
        <a:p>
          <a:endParaRPr lang="ru-RU"/>
        </a:p>
      </dgm:t>
    </dgm:pt>
    <dgm:pt modelId="{41C422C6-F560-410C-9045-59ECDE4ADA2C}" type="sibTrans" cxnId="{12EA5F00-31C8-4569-9077-C47923C0330C}">
      <dgm:prSet/>
      <dgm:spPr/>
      <dgm:t>
        <a:bodyPr/>
        <a:lstStyle/>
        <a:p>
          <a:endParaRPr lang="ru-RU"/>
        </a:p>
      </dgm:t>
    </dgm:pt>
    <dgm:pt modelId="{217A45B6-6068-4520-9BEF-867147721E88}">
      <dgm:prSet custT="1"/>
      <dgm:spPr/>
      <dgm:t>
        <a:bodyPr/>
        <a:lstStyle/>
        <a:p>
          <a:r>
            <a:rPr lang="ru-RU" sz="2400" b="1" i="0" dirty="0">
              <a:latin typeface="Times New Roman" pitchFamily="18" charset="0"/>
              <a:cs typeface="Times New Roman" pitchFamily="18" charset="0"/>
            </a:rPr>
            <a:t>Российская государственная библиотека </a:t>
          </a:r>
        </a:p>
      </dgm:t>
    </dgm:pt>
    <dgm:pt modelId="{BA34D362-589F-4C67-8C81-F8F768959DBF}" type="parTrans" cxnId="{EDF35FBB-68CF-4887-A6C0-09A6BAD2ACAE}">
      <dgm:prSet/>
      <dgm:spPr/>
      <dgm:t>
        <a:bodyPr/>
        <a:lstStyle/>
        <a:p>
          <a:endParaRPr lang="ru-RU"/>
        </a:p>
      </dgm:t>
    </dgm:pt>
    <dgm:pt modelId="{4C17F5A4-291F-4FC3-8407-3A648C8F835A}" type="sibTrans" cxnId="{EDF35FBB-68CF-4887-A6C0-09A6BAD2ACAE}">
      <dgm:prSet/>
      <dgm:spPr/>
      <dgm:t>
        <a:bodyPr/>
        <a:lstStyle/>
        <a:p>
          <a:endParaRPr lang="ru-RU"/>
        </a:p>
      </dgm:t>
    </dgm:pt>
    <dgm:pt modelId="{BB4E0638-B963-4F21-AD70-3B61BC028C6B}" type="pres">
      <dgm:prSet presAssocID="{EAFF5555-6DA8-41DD-B4B6-225D2992517B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7FA239C-FD3C-43C7-9131-8B939454169F}" type="pres">
      <dgm:prSet presAssocID="{122E75B0-DDEE-4DB9-978E-26B710D903D0}" presName="node" presStyleLbl="node1" presStyleIdx="0" presStyleCnt="4" custScaleX="3102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BAA0EE0-B926-4CC0-9AF9-F0031414D34C}" type="pres">
      <dgm:prSet presAssocID="{99E95D1E-84D1-4CAD-AF4C-68CC8DF90430}" presName="sibTrans" presStyleLbl="sibTrans2D1" presStyleIdx="0" presStyleCnt="4"/>
      <dgm:spPr/>
      <dgm:t>
        <a:bodyPr/>
        <a:lstStyle/>
        <a:p>
          <a:endParaRPr lang="ru-RU"/>
        </a:p>
      </dgm:t>
    </dgm:pt>
    <dgm:pt modelId="{5C3DE9CA-29A1-4D76-BE0D-F19707D7C777}" type="pres">
      <dgm:prSet presAssocID="{99E95D1E-84D1-4CAD-AF4C-68CC8DF90430}" presName="connectorText" presStyleLbl="sibTrans2D1" presStyleIdx="0" presStyleCnt="4"/>
      <dgm:spPr/>
      <dgm:t>
        <a:bodyPr/>
        <a:lstStyle/>
        <a:p>
          <a:endParaRPr lang="ru-RU"/>
        </a:p>
      </dgm:t>
    </dgm:pt>
    <dgm:pt modelId="{0DC4E238-A5D6-4BCA-A294-C406AD31CCE6}" type="pres">
      <dgm:prSet presAssocID="{217A45B6-6068-4520-9BEF-867147721E88}" presName="node" presStyleLbl="node1" presStyleIdx="1" presStyleCnt="4" custScaleX="212892" custScaleY="1561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F2279F-7D48-48D4-9E0C-E4992367EA35}" type="pres">
      <dgm:prSet presAssocID="{4C17F5A4-291F-4FC3-8407-3A648C8F835A}" presName="sibTrans" presStyleLbl="sibTrans2D1" presStyleIdx="1" presStyleCnt="4"/>
      <dgm:spPr/>
      <dgm:t>
        <a:bodyPr/>
        <a:lstStyle/>
        <a:p>
          <a:endParaRPr lang="ru-RU"/>
        </a:p>
      </dgm:t>
    </dgm:pt>
    <dgm:pt modelId="{87EA5D4C-1FEE-47F4-8D88-7F8B0FE3BB46}" type="pres">
      <dgm:prSet presAssocID="{4C17F5A4-291F-4FC3-8407-3A648C8F835A}" presName="connectorText" presStyleLbl="sibTrans2D1" presStyleIdx="1" presStyleCnt="4"/>
      <dgm:spPr/>
      <dgm:t>
        <a:bodyPr/>
        <a:lstStyle/>
        <a:p>
          <a:endParaRPr lang="ru-RU"/>
        </a:p>
      </dgm:t>
    </dgm:pt>
    <dgm:pt modelId="{A42A203C-D5A7-4BE5-83FB-62CF04463D45}" type="pres">
      <dgm:prSet presAssocID="{2FB5DF31-A791-4531-A7B3-4A111389ECBD}" presName="node" presStyleLbl="node1" presStyleIdx="2" presStyleCnt="4" custScaleX="1447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1DC94A-F792-46F8-994A-7AC09E7B8CFA}" type="pres">
      <dgm:prSet presAssocID="{CAE4EC18-4CE7-4D47-BB9E-730C5914D70E}" presName="sibTrans" presStyleLbl="sibTrans2D1" presStyleIdx="2" presStyleCnt="4"/>
      <dgm:spPr/>
      <dgm:t>
        <a:bodyPr/>
        <a:lstStyle/>
        <a:p>
          <a:endParaRPr lang="ru-RU"/>
        </a:p>
      </dgm:t>
    </dgm:pt>
    <dgm:pt modelId="{9D9C6050-029B-47CE-9415-C21C30842309}" type="pres">
      <dgm:prSet presAssocID="{CAE4EC18-4CE7-4D47-BB9E-730C5914D70E}" presName="connectorText" presStyleLbl="sibTrans2D1" presStyleIdx="2" presStyleCnt="4"/>
      <dgm:spPr/>
      <dgm:t>
        <a:bodyPr/>
        <a:lstStyle/>
        <a:p>
          <a:endParaRPr lang="ru-RU"/>
        </a:p>
      </dgm:t>
    </dgm:pt>
    <dgm:pt modelId="{7F703FB8-794A-45A4-8C63-3D40ED0EFAA1}" type="pres">
      <dgm:prSet presAssocID="{D09577F9-3C1B-4381-AB9A-49FDFA85DEEA}" presName="node" presStyleLbl="node1" presStyleIdx="3" presStyleCnt="4" custScaleX="205355" custScaleY="1464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E87583-E519-484E-81D5-AF801E848BB3}" type="pres">
      <dgm:prSet presAssocID="{41C422C6-F560-410C-9045-59ECDE4ADA2C}" presName="sibTrans" presStyleLbl="sibTrans2D1" presStyleIdx="3" presStyleCnt="4"/>
      <dgm:spPr/>
      <dgm:t>
        <a:bodyPr/>
        <a:lstStyle/>
        <a:p>
          <a:endParaRPr lang="ru-RU"/>
        </a:p>
      </dgm:t>
    </dgm:pt>
    <dgm:pt modelId="{CEA35DF4-75A8-48A3-9EE5-6C22F77907A9}" type="pres">
      <dgm:prSet presAssocID="{41C422C6-F560-410C-9045-59ECDE4ADA2C}" presName="connectorText" presStyleLbl="sibTrans2D1" presStyleIdx="3" presStyleCnt="4"/>
      <dgm:spPr/>
      <dgm:t>
        <a:bodyPr/>
        <a:lstStyle/>
        <a:p>
          <a:endParaRPr lang="ru-RU"/>
        </a:p>
      </dgm:t>
    </dgm:pt>
  </dgm:ptLst>
  <dgm:cxnLst>
    <dgm:cxn modelId="{12EA5F00-31C8-4569-9077-C47923C0330C}" srcId="{EAFF5555-6DA8-41DD-B4B6-225D2992517B}" destId="{D09577F9-3C1B-4381-AB9A-49FDFA85DEEA}" srcOrd="3" destOrd="0" parTransId="{3EB2CD57-C6CE-44A9-B030-63C0733131A3}" sibTransId="{41C422C6-F560-410C-9045-59ECDE4ADA2C}"/>
    <dgm:cxn modelId="{305A9443-7CCC-4EAB-8E58-365540D13926}" type="presOf" srcId="{4C17F5A4-291F-4FC3-8407-3A648C8F835A}" destId="{BBF2279F-7D48-48D4-9E0C-E4992367EA35}" srcOrd="0" destOrd="0" presId="urn:microsoft.com/office/officeart/2005/8/layout/cycle2"/>
    <dgm:cxn modelId="{BE44B9CD-70D8-43A2-8B24-256EE197BC83}" type="presOf" srcId="{D09577F9-3C1B-4381-AB9A-49FDFA85DEEA}" destId="{7F703FB8-794A-45A4-8C63-3D40ED0EFAA1}" srcOrd="0" destOrd="0" presId="urn:microsoft.com/office/officeart/2005/8/layout/cycle2"/>
    <dgm:cxn modelId="{1C86C835-9B08-4FE2-82B0-4340C11F3ED7}" type="presOf" srcId="{CAE4EC18-4CE7-4D47-BB9E-730C5914D70E}" destId="{571DC94A-F792-46F8-994A-7AC09E7B8CFA}" srcOrd="0" destOrd="0" presId="urn:microsoft.com/office/officeart/2005/8/layout/cycle2"/>
    <dgm:cxn modelId="{26614392-B639-481C-8DAA-C9351C56EA1D}" srcId="{EAFF5555-6DA8-41DD-B4B6-225D2992517B}" destId="{122E75B0-DDEE-4DB9-978E-26B710D903D0}" srcOrd="0" destOrd="0" parTransId="{440FC066-6109-4328-AA29-BCD8C9797B19}" sibTransId="{99E95D1E-84D1-4CAD-AF4C-68CC8DF90430}"/>
    <dgm:cxn modelId="{517ED720-08EA-4090-846F-702CA81862CC}" type="presOf" srcId="{CAE4EC18-4CE7-4D47-BB9E-730C5914D70E}" destId="{9D9C6050-029B-47CE-9415-C21C30842309}" srcOrd="1" destOrd="0" presId="urn:microsoft.com/office/officeart/2005/8/layout/cycle2"/>
    <dgm:cxn modelId="{EDF35FBB-68CF-4887-A6C0-09A6BAD2ACAE}" srcId="{EAFF5555-6DA8-41DD-B4B6-225D2992517B}" destId="{217A45B6-6068-4520-9BEF-867147721E88}" srcOrd="1" destOrd="0" parTransId="{BA34D362-589F-4C67-8C81-F8F768959DBF}" sibTransId="{4C17F5A4-291F-4FC3-8407-3A648C8F835A}"/>
    <dgm:cxn modelId="{B9920218-5DC8-4328-9B64-502679913EAF}" type="presOf" srcId="{122E75B0-DDEE-4DB9-978E-26B710D903D0}" destId="{17FA239C-FD3C-43C7-9131-8B939454169F}" srcOrd="0" destOrd="0" presId="urn:microsoft.com/office/officeart/2005/8/layout/cycle2"/>
    <dgm:cxn modelId="{6C5F3B1E-C5C1-4A5A-B9E3-236F65753B20}" type="presOf" srcId="{99E95D1E-84D1-4CAD-AF4C-68CC8DF90430}" destId="{5C3DE9CA-29A1-4D76-BE0D-F19707D7C777}" srcOrd="1" destOrd="0" presId="urn:microsoft.com/office/officeart/2005/8/layout/cycle2"/>
    <dgm:cxn modelId="{4673D682-1387-49C0-848C-EC0F4F0461B3}" type="presOf" srcId="{EAFF5555-6DA8-41DD-B4B6-225D2992517B}" destId="{BB4E0638-B963-4F21-AD70-3B61BC028C6B}" srcOrd="0" destOrd="0" presId="urn:microsoft.com/office/officeart/2005/8/layout/cycle2"/>
    <dgm:cxn modelId="{8118B4D2-E255-40FC-820F-990038367744}" type="presOf" srcId="{41C422C6-F560-410C-9045-59ECDE4ADA2C}" destId="{61E87583-E519-484E-81D5-AF801E848BB3}" srcOrd="0" destOrd="0" presId="urn:microsoft.com/office/officeart/2005/8/layout/cycle2"/>
    <dgm:cxn modelId="{400880A6-9DB9-4A22-B09B-B96FFD367F39}" type="presOf" srcId="{41C422C6-F560-410C-9045-59ECDE4ADA2C}" destId="{CEA35DF4-75A8-48A3-9EE5-6C22F77907A9}" srcOrd="1" destOrd="0" presId="urn:microsoft.com/office/officeart/2005/8/layout/cycle2"/>
    <dgm:cxn modelId="{71C77E86-ADAD-4804-B717-B75E0A60F96C}" type="presOf" srcId="{4C17F5A4-291F-4FC3-8407-3A648C8F835A}" destId="{87EA5D4C-1FEE-47F4-8D88-7F8B0FE3BB46}" srcOrd="1" destOrd="0" presId="urn:microsoft.com/office/officeart/2005/8/layout/cycle2"/>
    <dgm:cxn modelId="{C6E0462C-BE39-47DB-A7E2-ED57362B58CC}" type="presOf" srcId="{217A45B6-6068-4520-9BEF-867147721E88}" destId="{0DC4E238-A5D6-4BCA-A294-C406AD31CCE6}" srcOrd="0" destOrd="0" presId="urn:microsoft.com/office/officeart/2005/8/layout/cycle2"/>
    <dgm:cxn modelId="{6F1EAE21-75A7-4C65-8A6B-8904837E386F}" srcId="{EAFF5555-6DA8-41DD-B4B6-225D2992517B}" destId="{2FB5DF31-A791-4531-A7B3-4A111389ECBD}" srcOrd="2" destOrd="0" parTransId="{03C2825D-A636-463E-8E2A-FD75540698E4}" sibTransId="{CAE4EC18-4CE7-4D47-BB9E-730C5914D70E}"/>
    <dgm:cxn modelId="{B9659D34-5DF2-43AA-B860-34C3E5B10980}" type="presOf" srcId="{99E95D1E-84D1-4CAD-AF4C-68CC8DF90430}" destId="{ABAA0EE0-B926-4CC0-9AF9-F0031414D34C}" srcOrd="0" destOrd="0" presId="urn:microsoft.com/office/officeart/2005/8/layout/cycle2"/>
    <dgm:cxn modelId="{7602778B-6741-4F5D-B9A4-D24F19C64843}" type="presOf" srcId="{2FB5DF31-A791-4531-A7B3-4A111389ECBD}" destId="{A42A203C-D5A7-4BE5-83FB-62CF04463D45}" srcOrd="0" destOrd="0" presId="urn:microsoft.com/office/officeart/2005/8/layout/cycle2"/>
    <dgm:cxn modelId="{51E95715-0DC7-4315-887B-FF0DB016CAB4}" type="presParOf" srcId="{BB4E0638-B963-4F21-AD70-3B61BC028C6B}" destId="{17FA239C-FD3C-43C7-9131-8B939454169F}" srcOrd="0" destOrd="0" presId="urn:microsoft.com/office/officeart/2005/8/layout/cycle2"/>
    <dgm:cxn modelId="{056A5CE3-5402-4AD0-8012-E73E3B45DAC7}" type="presParOf" srcId="{BB4E0638-B963-4F21-AD70-3B61BC028C6B}" destId="{ABAA0EE0-B926-4CC0-9AF9-F0031414D34C}" srcOrd="1" destOrd="0" presId="urn:microsoft.com/office/officeart/2005/8/layout/cycle2"/>
    <dgm:cxn modelId="{37F1BB4C-634C-4653-B5E8-21BD0C7413FE}" type="presParOf" srcId="{ABAA0EE0-B926-4CC0-9AF9-F0031414D34C}" destId="{5C3DE9CA-29A1-4D76-BE0D-F19707D7C777}" srcOrd="0" destOrd="0" presId="urn:microsoft.com/office/officeart/2005/8/layout/cycle2"/>
    <dgm:cxn modelId="{06AE31A2-939C-43EB-AEBE-E73D7D02B1CA}" type="presParOf" srcId="{BB4E0638-B963-4F21-AD70-3B61BC028C6B}" destId="{0DC4E238-A5D6-4BCA-A294-C406AD31CCE6}" srcOrd="2" destOrd="0" presId="urn:microsoft.com/office/officeart/2005/8/layout/cycle2"/>
    <dgm:cxn modelId="{D14E3C5D-12EE-44D0-B9B4-A70B4B82F6C4}" type="presParOf" srcId="{BB4E0638-B963-4F21-AD70-3B61BC028C6B}" destId="{BBF2279F-7D48-48D4-9E0C-E4992367EA35}" srcOrd="3" destOrd="0" presId="urn:microsoft.com/office/officeart/2005/8/layout/cycle2"/>
    <dgm:cxn modelId="{4841F335-08E2-4A03-98FC-D6EBA243F5FC}" type="presParOf" srcId="{BBF2279F-7D48-48D4-9E0C-E4992367EA35}" destId="{87EA5D4C-1FEE-47F4-8D88-7F8B0FE3BB46}" srcOrd="0" destOrd="0" presId="urn:microsoft.com/office/officeart/2005/8/layout/cycle2"/>
    <dgm:cxn modelId="{7C69DD05-7944-4CCB-9A77-DA9306854002}" type="presParOf" srcId="{BB4E0638-B963-4F21-AD70-3B61BC028C6B}" destId="{A42A203C-D5A7-4BE5-83FB-62CF04463D45}" srcOrd="4" destOrd="0" presId="urn:microsoft.com/office/officeart/2005/8/layout/cycle2"/>
    <dgm:cxn modelId="{EDFA9437-F067-418D-BF07-2FE26C88FBA2}" type="presParOf" srcId="{BB4E0638-B963-4F21-AD70-3B61BC028C6B}" destId="{571DC94A-F792-46F8-994A-7AC09E7B8CFA}" srcOrd="5" destOrd="0" presId="urn:microsoft.com/office/officeart/2005/8/layout/cycle2"/>
    <dgm:cxn modelId="{C9165F91-C69C-444F-B160-499CB8F0D5C8}" type="presParOf" srcId="{571DC94A-F792-46F8-994A-7AC09E7B8CFA}" destId="{9D9C6050-029B-47CE-9415-C21C30842309}" srcOrd="0" destOrd="0" presId="urn:microsoft.com/office/officeart/2005/8/layout/cycle2"/>
    <dgm:cxn modelId="{2B545C07-CD6F-4CE7-9357-EEE522318EBE}" type="presParOf" srcId="{BB4E0638-B963-4F21-AD70-3B61BC028C6B}" destId="{7F703FB8-794A-45A4-8C63-3D40ED0EFAA1}" srcOrd="6" destOrd="0" presId="urn:microsoft.com/office/officeart/2005/8/layout/cycle2"/>
    <dgm:cxn modelId="{7D8431CC-524B-4D7E-BB3F-E08C8A3BDC1A}" type="presParOf" srcId="{BB4E0638-B963-4F21-AD70-3B61BC028C6B}" destId="{61E87583-E519-484E-81D5-AF801E848BB3}" srcOrd="7" destOrd="0" presId="urn:microsoft.com/office/officeart/2005/8/layout/cycle2"/>
    <dgm:cxn modelId="{288FB919-3323-4906-BC43-440024101239}" type="presParOf" srcId="{61E87583-E519-484E-81D5-AF801E848BB3}" destId="{CEA35DF4-75A8-48A3-9EE5-6C22F77907A9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3B47BF7-6228-4436-9AAF-A79A651710FA}" type="doc">
      <dgm:prSet loTypeId="urn:microsoft.com/office/officeart/2005/8/layout/cycle3" loCatId="cycle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4C4330B0-662A-496F-8CAE-D36949BE4820}">
      <dgm:prSet phldrT="[Текст]"/>
      <dgm:spPr/>
      <dgm:t>
        <a:bodyPr/>
        <a:lstStyle/>
        <a:p>
          <a:r>
            <a:rPr lang="ru-RU" b="1" dirty="0" smtClean="0">
              <a:latin typeface="Times New Roman" pitchFamily="18" charset="0"/>
              <a:cs typeface="Times New Roman" pitchFamily="18" charset="0"/>
            </a:rPr>
            <a:t>Хакасия</a:t>
          </a:r>
          <a:endParaRPr lang="ru-RU" b="1" dirty="0">
            <a:latin typeface="Times New Roman" pitchFamily="18" charset="0"/>
            <a:cs typeface="Times New Roman" pitchFamily="18" charset="0"/>
          </a:endParaRPr>
        </a:p>
      </dgm:t>
    </dgm:pt>
    <dgm:pt modelId="{D5C7378A-D8C3-40A1-BDA1-F73F4E4013AB}" type="parTrans" cxnId="{702A2BE6-7CB1-4F6F-94C4-41EBE657464D}">
      <dgm:prSet/>
      <dgm:spPr/>
      <dgm:t>
        <a:bodyPr/>
        <a:lstStyle/>
        <a:p>
          <a:endParaRPr lang="ru-RU"/>
        </a:p>
      </dgm:t>
    </dgm:pt>
    <dgm:pt modelId="{ADB9E59E-88FD-472B-9CC3-D7610264CB13}" type="sibTrans" cxnId="{702A2BE6-7CB1-4F6F-94C4-41EBE657464D}">
      <dgm:prSet/>
      <dgm:spPr/>
      <dgm:t>
        <a:bodyPr/>
        <a:lstStyle/>
        <a:p>
          <a:endParaRPr lang="ru-RU"/>
        </a:p>
      </dgm:t>
    </dgm:pt>
    <dgm:pt modelId="{AAAE82E3-7EEF-435F-9E1F-2C305F57ADF8}">
      <dgm:prSet phldrT="[Текст]"/>
      <dgm:spPr/>
      <dgm:t>
        <a:bodyPr/>
        <a:lstStyle/>
        <a:p>
          <a:r>
            <a:rPr lang="ru-RU" b="1" dirty="0" smtClean="0">
              <a:latin typeface="Times New Roman" pitchFamily="18" charset="0"/>
              <a:cs typeface="Times New Roman" pitchFamily="18" charset="0"/>
            </a:rPr>
            <a:t>Бурятия</a:t>
          </a:r>
          <a:endParaRPr lang="ru-RU" b="1" dirty="0">
            <a:latin typeface="Times New Roman" pitchFamily="18" charset="0"/>
            <a:cs typeface="Times New Roman" pitchFamily="18" charset="0"/>
          </a:endParaRPr>
        </a:p>
      </dgm:t>
    </dgm:pt>
    <dgm:pt modelId="{AC8D6EC0-22F0-49A9-A9F2-4F7F9AAD505A}" type="parTrans" cxnId="{9244DB6E-9911-44A6-AA20-F22186A30462}">
      <dgm:prSet/>
      <dgm:spPr/>
      <dgm:t>
        <a:bodyPr/>
        <a:lstStyle/>
        <a:p>
          <a:endParaRPr lang="ru-RU"/>
        </a:p>
      </dgm:t>
    </dgm:pt>
    <dgm:pt modelId="{8166F461-3A36-4A38-BB81-1583D177B3FE}" type="sibTrans" cxnId="{9244DB6E-9911-44A6-AA20-F22186A30462}">
      <dgm:prSet/>
      <dgm:spPr/>
      <dgm:t>
        <a:bodyPr/>
        <a:lstStyle/>
        <a:p>
          <a:endParaRPr lang="ru-RU"/>
        </a:p>
      </dgm:t>
    </dgm:pt>
    <dgm:pt modelId="{2483A4BE-A0D3-409F-9791-5922DD5F49B3}">
      <dgm:prSet phldrT="[Текст]" custT="1"/>
      <dgm:spPr/>
      <dgm:t>
        <a:bodyPr/>
        <a:lstStyle/>
        <a:p>
          <a:r>
            <a:rPr lang="ru-RU" sz="3600" b="1" dirty="0" smtClean="0">
              <a:latin typeface="Times New Roman" pitchFamily="18" charset="0"/>
              <a:cs typeface="Times New Roman" pitchFamily="18" charset="0"/>
            </a:rPr>
            <a:t>Алтай</a:t>
          </a:r>
          <a:endParaRPr lang="ru-RU" sz="3600" b="1" dirty="0">
            <a:latin typeface="Times New Roman" pitchFamily="18" charset="0"/>
            <a:cs typeface="Times New Roman" pitchFamily="18" charset="0"/>
          </a:endParaRPr>
        </a:p>
      </dgm:t>
    </dgm:pt>
    <dgm:pt modelId="{3FB96F5B-693D-4C0F-A2BF-978A418DE356}" type="parTrans" cxnId="{5A8E7863-073A-4955-890C-81A195718FAC}">
      <dgm:prSet/>
      <dgm:spPr/>
      <dgm:t>
        <a:bodyPr/>
        <a:lstStyle/>
        <a:p>
          <a:endParaRPr lang="ru-RU"/>
        </a:p>
      </dgm:t>
    </dgm:pt>
    <dgm:pt modelId="{4522C6C4-A605-48D0-921D-A7BE4020289A}" type="sibTrans" cxnId="{5A8E7863-073A-4955-890C-81A195718FAC}">
      <dgm:prSet/>
      <dgm:spPr/>
      <dgm:t>
        <a:bodyPr/>
        <a:lstStyle/>
        <a:p>
          <a:endParaRPr lang="ru-RU"/>
        </a:p>
      </dgm:t>
    </dgm:pt>
    <dgm:pt modelId="{E0772563-3A0D-470D-A84D-AB97BA28D415}">
      <dgm:prSet/>
      <dgm:spPr/>
      <dgm:t>
        <a:bodyPr/>
        <a:lstStyle/>
        <a:p>
          <a:r>
            <a:rPr lang="ru-RU" b="1" dirty="0" smtClean="0">
              <a:latin typeface="Times New Roman" pitchFamily="18" charset="0"/>
              <a:cs typeface="Times New Roman" pitchFamily="18" charset="0"/>
            </a:rPr>
            <a:t>Тыва</a:t>
          </a:r>
          <a:endParaRPr lang="ru-RU" b="1" dirty="0">
            <a:latin typeface="Times New Roman" pitchFamily="18" charset="0"/>
            <a:cs typeface="Times New Roman" pitchFamily="18" charset="0"/>
          </a:endParaRPr>
        </a:p>
      </dgm:t>
    </dgm:pt>
    <dgm:pt modelId="{441A36C5-D11D-4339-8509-6D09A19BD376}" type="parTrans" cxnId="{C0882B51-BB5C-416A-88B0-91D1A3741180}">
      <dgm:prSet/>
      <dgm:spPr/>
      <dgm:t>
        <a:bodyPr/>
        <a:lstStyle/>
        <a:p>
          <a:endParaRPr lang="ru-RU"/>
        </a:p>
      </dgm:t>
    </dgm:pt>
    <dgm:pt modelId="{F9941887-40F2-43F8-8545-7CFD35BF4B41}" type="sibTrans" cxnId="{C0882B51-BB5C-416A-88B0-91D1A3741180}">
      <dgm:prSet/>
      <dgm:spPr/>
      <dgm:t>
        <a:bodyPr/>
        <a:lstStyle/>
        <a:p>
          <a:endParaRPr lang="ru-RU"/>
        </a:p>
      </dgm:t>
    </dgm:pt>
    <dgm:pt modelId="{1E704B56-5A1B-472C-B3FD-B8E4C3168149}">
      <dgm:prSet custT="1"/>
      <dgm:spPr/>
      <dgm:t>
        <a:bodyPr/>
        <a:lstStyle/>
        <a:p>
          <a:r>
            <a:rPr lang="ru-RU" sz="2800" b="1" dirty="0" smtClean="0">
              <a:latin typeface="Times New Roman" pitchFamily="18" charset="0"/>
              <a:cs typeface="Times New Roman" pitchFamily="18" charset="0"/>
            </a:rPr>
            <a:t>Саха (Якутия)</a:t>
          </a:r>
          <a:endParaRPr lang="ru-RU" sz="2800" b="1" dirty="0">
            <a:latin typeface="Times New Roman" pitchFamily="18" charset="0"/>
            <a:cs typeface="Times New Roman" pitchFamily="18" charset="0"/>
          </a:endParaRPr>
        </a:p>
      </dgm:t>
    </dgm:pt>
    <dgm:pt modelId="{EA3281F1-EC76-464D-8813-CE09F3B197D7}" type="parTrans" cxnId="{6A5C7BD9-2790-4BF6-8B08-24307E7B49DA}">
      <dgm:prSet/>
      <dgm:spPr/>
      <dgm:t>
        <a:bodyPr/>
        <a:lstStyle/>
        <a:p>
          <a:endParaRPr lang="ru-RU"/>
        </a:p>
      </dgm:t>
    </dgm:pt>
    <dgm:pt modelId="{1186D7AB-93F0-4AB1-90B6-92D2D064357E}" type="sibTrans" cxnId="{6A5C7BD9-2790-4BF6-8B08-24307E7B49DA}">
      <dgm:prSet/>
      <dgm:spPr/>
      <dgm:t>
        <a:bodyPr/>
        <a:lstStyle/>
        <a:p>
          <a:endParaRPr lang="ru-RU"/>
        </a:p>
      </dgm:t>
    </dgm:pt>
    <dgm:pt modelId="{24A4718B-F85A-4819-A9EE-C0B58410F3AF}" type="pres">
      <dgm:prSet presAssocID="{F3B47BF7-6228-4436-9AAF-A79A651710F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D7FA584-0EC6-4F9D-A55D-EBECAE5FEDA9}" type="pres">
      <dgm:prSet presAssocID="{F3B47BF7-6228-4436-9AAF-A79A651710FA}" presName="cycle" presStyleCnt="0"/>
      <dgm:spPr/>
      <dgm:t>
        <a:bodyPr/>
        <a:lstStyle/>
        <a:p>
          <a:endParaRPr lang="ru-RU"/>
        </a:p>
      </dgm:t>
    </dgm:pt>
    <dgm:pt modelId="{E2BAC6EE-237D-4D4E-BF5E-6CEC206BD855}" type="pres">
      <dgm:prSet presAssocID="{4C4330B0-662A-496F-8CAE-D36949BE4820}" presName="nodeFirst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9E6360-0C23-4CCB-8E12-B0DADBD4BA52}" type="pres">
      <dgm:prSet presAssocID="{ADB9E59E-88FD-472B-9CC3-D7610264CB13}" presName="sibTransFirstNode" presStyleLbl="bgShp" presStyleIdx="0" presStyleCnt="1"/>
      <dgm:spPr/>
      <dgm:t>
        <a:bodyPr/>
        <a:lstStyle/>
        <a:p>
          <a:endParaRPr lang="ru-RU"/>
        </a:p>
      </dgm:t>
    </dgm:pt>
    <dgm:pt modelId="{A89BAB3F-A140-4054-A354-27A951BCCA58}" type="pres">
      <dgm:prSet presAssocID="{AAAE82E3-7EEF-435F-9E1F-2C305F57ADF8}" presName="nodeFollowingNodes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4F3986-6D1B-480D-A0FD-4AA224AAA845}" type="pres">
      <dgm:prSet presAssocID="{2483A4BE-A0D3-409F-9791-5922DD5F49B3}" presName="nodeFollowingNodes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EB37FF-EAFF-412B-818A-8DAC1A043014}" type="pres">
      <dgm:prSet presAssocID="{E0772563-3A0D-470D-A84D-AB97BA28D415}" presName="nodeFollowingNodes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F741CD-65E2-4CA2-AC75-8C2D4DAF3564}" type="pres">
      <dgm:prSet presAssocID="{1E704B56-5A1B-472C-B3FD-B8E4C3168149}" presName="nodeFollowingNodes" presStyleLbl="node1" presStyleIdx="4" presStyleCnt="5" custScaleX="120484" custScaleY="1428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A9AE331-0956-4F9C-BA22-047C41682D10}" type="presOf" srcId="{AAAE82E3-7EEF-435F-9E1F-2C305F57ADF8}" destId="{A89BAB3F-A140-4054-A354-27A951BCCA58}" srcOrd="0" destOrd="0" presId="urn:microsoft.com/office/officeart/2005/8/layout/cycle3"/>
    <dgm:cxn modelId="{6A5C7BD9-2790-4BF6-8B08-24307E7B49DA}" srcId="{F3B47BF7-6228-4436-9AAF-A79A651710FA}" destId="{1E704B56-5A1B-472C-B3FD-B8E4C3168149}" srcOrd="4" destOrd="0" parTransId="{EA3281F1-EC76-464D-8813-CE09F3B197D7}" sibTransId="{1186D7AB-93F0-4AB1-90B6-92D2D064357E}"/>
    <dgm:cxn modelId="{5A8E7863-073A-4955-890C-81A195718FAC}" srcId="{F3B47BF7-6228-4436-9AAF-A79A651710FA}" destId="{2483A4BE-A0D3-409F-9791-5922DD5F49B3}" srcOrd="2" destOrd="0" parTransId="{3FB96F5B-693D-4C0F-A2BF-978A418DE356}" sibTransId="{4522C6C4-A605-48D0-921D-A7BE4020289A}"/>
    <dgm:cxn modelId="{941C3FB0-6D0F-40F4-A1B1-444D5575B4F7}" type="presOf" srcId="{4C4330B0-662A-496F-8CAE-D36949BE4820}" destId="{E2BAC6EE-237D-4D4E-BF5E-6CEC206BD855}" srcOrd="0" destOrd="0" presId="urn:microsoft.com/office/officeart/2005/8/layout/cycle3"/>
    <dgm:cxn modelId="{9C19A2C3-6262-4FE9-A9B1-29BE1B1628CE}" type="presOf" srcId="{1E704B56-5A1B-472C-B3FD-B8E4C3168149}" destId="{26F741CD-65E2-4CA2-AC75-8C2D4DAF3564}" srcOrd="0" destOrd="0" presId="urn:microsoft.com/office/officeart/2005/8/layout/cycle3"/>
    <dgm:cxn modelId="{79D19CA1-9AB0-44E4-8145-08EDFFB6FD9C}" type="presOf" srcId="{F3B47BF7-6228-4436-9AAF-A79A651710FA}" destId="{24A4718B-F85A-4819-A9EE-C0B58410F3AF}" srcOrd="0" destOrd="0" presId="urn:microsoft.com/office/officeart/2005/8/layout/cycle3"/>
    <dgm:cxn modelId="{702A2BE6-7CB1-4F6F-94C4-41EBE657464D}" srcId="{F3B47BF7-6228-4436-9AAF-A79A651710FA}" destId="{4C4330B0-662A-496F-8CAE-D36949BE4820}" srcOrd="0" destOrd="0" parTransId="{D5C7378A-D8C3-40A1-BDA1-F73F4E4013AB}" sibTransId="{ADB9E59E-88FD-472B-9CC3-D7610264CB13}"/>
    <dgm:cxn modelId="{9244DB6E-9911-44A6-AA20-F22186A30462}" srcId="{F3B47BF7-6228-4436-9AAF-A79A651710FA}" destId="{AAAE82E3-7EEF-435F-9E1F-2C305F57ADF8}" srcOrd="1" destOrd="0" parTransId="{AC8D6EC0-22F0-49A9-A9F2-4F7F9AAD505A}" sibTransId="{8166F461-3A36-4A38-BB81-1583D177B3FE}"/>
    <dgm:cxn modelId="{5BEB8173-7A92-42E1-9BA1-808201DA79B0}" type="presOf" srcId="{ADB9E59E-88FD-472B-9CC3-D7610264CB13}" destId="{159E6360-0C23-4CCB-8E12-B0DADBD4BA52}" srcOrd="0" destOrd="0" presId="urn:microsoft.com/office/officeart/2005/8/layout/cycle3"/>
    <dgm:cxn modelId="{C0882B51-BB5C-416A-88B0-91D1A3741180}" srcId="{F3B47BF7-6228-4436-9AAF-A79A651710FA}" destId="{E0772563-3A0D-470D-A84D-AB97BA28D415}" srcOrd="3" destOrd="0" parTransId="{441A36C5-D11D-4339-8509-6D09A19BD376}" sibTransId="{F9941887-40F2-43F8-8545-7CFD35BF4B41}"/>
    <dgm:cxn modelId="{B674DF62-C522-40C1-BD0D-48A39897A94B}" type="presOf" srcId="{2483A4BE-A0D3-409F-9791-5922DD5F49B3}" destId="{924F3986-6D1B-480D-A0FD-4AA224AAA845}" srcOrd="0" destOrd="0" presId="urn:microsoft.com/office/officeart/2005/8/layout/cycle3"/>
    <dgm:cxn modelId="{3FD700F2-66BE-47B7-9D7A-B75A7B37C94E}" type="presOf" srcId="{E0772563-3A0D-470D-A84D-AB97BA28D415}" destId="{9DEB37FF-EAFF-412B-818A-8DAC1A043014}" srcOrd="0" destOrd="0" presId="urn:microsoft.com/office/officeart/2005/8/layout/cycle3"/>
    <dgm:cxn modelId="{E4E7A407-FE81-4A81-A1A8-A7E2AC3E9756}" type="presParOf" srcId="{24A4718B-F85A-4819-A9EE-C0B58410F3AF}" destId="{9D7FA584-0EC6-4F9D-A55D-EBECAE5FEDA9}" srcOrd="0" destOrd="0" presId="urn:microsoft.com/office/officeart/2005/8/layout/cycle3"/>
    <dgm:cxn modelId="{A8B9547A-9586-4FA8-8423-01C1A15BB9D0}" type="presParOf" srcId="{9D7FA584-0EC6-4F9D-A55D-EBECAE5FEDA9}" destId="{E2BAC6EE-237D-4D4E-BF5E-6CEC206BD855}" srcOrd="0" destOrd="0" presId="urn:microsoft.com/office/officeart/2005/8/layout/cycle3"/>
    <dgm:cxn modelId="{F546928F-18E9-4141-AE0D-EBB8F0DF554F}" type="presParOf" srcId="{9D7FA584-0EC6-4F9D-A55D-EBECAE5FEDA9}" destId="{159E6360-0C23-4CCB-8E12-B0DADBD4BA52}" srcOrd="1" destOrd="0" presId="urn:microsoft.com/office/officeart/2005/8/layout/cycle3"/>
    <dgm:cxn modelId="{BF4B12EF-23E8-41FB-ABE4-681463936AFC}" type="presParOf" srcId="{9D7FA584-0EC6-4F9D-A55D-EBECAE5FEDA9}" destId="{A89BAB3F-A140-4054-A354-27A951BCCA58}" srcOrd="2" destOrd="0" presId="urn:microsoft.com/office/officeart/2005/8/layout/cycle3"/>
    <dgm:cxn modelId="{C5708567-0659-43A2-9CC5-EC9238A5D3C6}" type="presParOf" srcId="{9D7FA584-0EC6-4F9D-A55D-EBECAE5FEDA9}" destId="{924F3986-6D1B-480D-A0FD-4AA224AAA845}" srcOrd="3" destOrd="0" presId="urn:microsoft.com/office/officeart/2005/8/layout/cycle3"/>
    <dgm:cxn modelId="{86FD8113-1CDE-4DA7-A799-E84B08CC2F46}" type="presParOf" srcId="{9D7FA584-0EC6-4F9D-A55D-EBECAE5FEDA9}" destId="{9DEB37FF-EAFF-412B-818A-8DAC1A043014}" srcOrd="4" destOrd="0" presId="urn:microsoft.com/office/officeart/2005/8/layout/cycle3"/>
    <dgm:cxn modelId="{A1C95C97-B73F-459D-8EAA-03499C32E5B8}" type="presParOf" srcId="{9D7FA584-0EC6-4F9D-A55D-EBECAE5FEDA9}" destId="{26F741CD-65E2-4CA2-AC75-8C2D4DAF3564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60F7773-5C3A-4CDD-AEAE-B3B432EBAB62}" type="doc">
      <dgm:prSet loTypeId="urn:microsoft.com/office/officeart/2005/8/layout/list1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BDAFE988-9DC8-498A-91B8-39C545F4D0CC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1990 г. </a:t>
          </a:r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– библиотека Республики Саха (Якутия)</a:t>
          </a:r>
        </a:p>
        <a:p>
          <a:pPr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C7C628F7-27B4-4387-A4B8-A6DCB41D5866}" type="parTrans" cxnId="{104FAA5F-E91C-4560-A1CA-126B35EFEB48}">
      <dgm:prSet/>
      <dgm:spPr/>
      <dgm:t>
        <a:bodyPr/>
        <a:lstStyle/>
        <a:p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9E8AC146-AFC4-4891-B2F7-062CEBF85853}" type="sibTrans" cxnId="{104FAA5F-E91C-4560-A1CA-126B35EFEB48}">
      <dgm:prSet/>
      <dgm:spPr/>
      <dgm:t>
        <a:bodyPr/>
        <a:lstStyle/>
        <a:p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F616AF0A-033E-4F31-B945-B2F767342EA1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1991 г. </a:t>
          </a:r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– библиотека Республики Бурятия</a:t>
          </a:r>
        </a:p>
        <a:p>
          <a:pPr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FB0DD0D2-8C53-4380-A9CA-0F8FA5C7A4F5}" type="parTrans" cxnId="{9DCC1A20-F5FD-4E55-9FF8-F9CD8DAE8921}">
      <dgm:prSet/>
      <dgm:spPr/>
      <dgm:t>
        <a:bodyPr/>
        <a:lstStyle/>
        <a:p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B093E625-DB30-41AD-8C7E-B1F473534FB9}" type="sibTrans" cxnId="{9DCC1A20-F5FD-4E55-9FF8-F9CD8DAE8921}">
      <dgm:prSet/>
      <dgm:spPr/>
      <dgm:t>
        <a:bodyPr/>
        <a:lstStyle/>
        <a:p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E031421F-51CE-4546-9ED0-1B0066DABD21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1993 г. </a:t>
          </a:r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– библиотека Республики Тыва им. А. С. Пушкина</a:t>
          </a:r>
        </a:p>
        <a:p>
          <a:pPr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93B27B3A-BF63-437A-84B2-24F82189054B}" type="parTrans" cxnId="{9FB663CF-7746-4DFB-9F14-A979F08DB81F}">
      <dgm:prSet/>
      <dgm:spPr/>
      <dgm:t>
        <a:bodyPr/>
        <a:lstStyle/>
        <a:p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1A680ACB-009E-4F42-A105-A64A539E7922}" type="sibTrans" cxnId="{9FB663CF-7746-4DFB-9F14-A979F08DB81F}">
      <dgm:prSet/>
      <dgm:spPr/>
      <dgm:t>
        <a:bodyPr/>
        <a:lstStyle/>
        <a:p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A3510E1F-9C48-4847-B0E6-DBDD8680163E}">
      <dgm:prSet custT="1"/>
      <dgm:spPr/>
      <dgm:t>
        <a:bodyPr/>
        <a:lstStyle/>
        <a:p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D29AE3D3-75E7-40BA-AA16-3EE10ACAEED2}" type="parTrans" cxnId="{0A701ABE-C0DA-4E8B-AE61-2FBB434C49B2}">
      <dgm:prSet/>
      <dgm:spPr/>
      <dgm:t>
        <a:bodyPr/>
        <a:lstStyle/>
        <a:p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485A1E30-445F-4287-9D44-6C38075C0E2B}" type="sibTrans" cxnId="{0A701ABE-C0DA-4E8B-AE61-2FBB434C49B2}">
      <dgm:prSet/>
      <dgm:spPr/>
      <dgm:t>
        <a:bodyPr/>
        <a:lstStyle/>
        <a:p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8A3AF335-2A58-4B09-837E-4E2132A08CDB}">
      <dgm:prSet phldrT="[Текст]" custT="1"/>
      <dgm:spPr/>
      <dgm:t>
        <a:bodyPr/>
        <a:lstStyle/>
        <a:p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1996 г. </a:t>
          </a:r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– библиотека Республики Хакасия им. Н. Г. </a:t>
          </a:r>
          <a:r>
            <a:rPr lang="ru-RU" sz="2000" dirty="0" err="1" smtClean="0">
              <a:latin typeface="Times New Roman" pitchFamily="18" charset="0"/>
              <a:cs typeface="Times New Roman" pitchFamily="18" charset="0"/>
            </a:rPr>
            <a:t>Доможакова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C63367B3-5497-4485-BF99-AE80028128FC}" type="parTrans" cxnId="{268A1DC3-DA60-451B-9F1A-79DF424D155C}">
      <dgm:prSet/>
      <dgm:spPr/>
      <dgm:t>
        <a:bodyPr/>
        <a:lstStyle/>
        <a:p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8117C977-2214-47B4-AA95-AFAEE037A89E}" type="sibTrans" cxnId="{268A1DC3-DA60-451B-9F1A-79DF424D155C}">
      <dgm:prSet/>
      <dgm:spPr/>
      <dgm:t>
        <a:bodyPr/>
        <a:lstStyle/>
        <a:p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7077946D-A1E7-473B-A2E1-0A70509567AF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1998 г. – </a:t>
          </a:r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библиотека Республики Алтай</a:t>
          </a:r>
        </a:p>
        <a:p>
          <a:pPr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69A41CFF-96BD-4E84-9E9D-980EF6304EC9}" type="parTrans" cxnId="{24D3047E-96B6-4F17-9C74-CC7B34211455}">
      <dgm:prSet/>
      <dgm:spPr/>
      <dgm:t>
        <a:bodyPr/>
        <a:lstStyle/>
        <a:p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40939ECD-A4F7-4471-B8A8-E0AE3FF40A4D}" type="sibTrans" cxnId="{24D3047E-96B6-4F17-9C74-CC7B34211455}">
      <dgm:prSet/>
      <dgm:spPr/>
      <dgm:t>
        <a:bodyPr/>
        <a:lstStyle/>
        <a:p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1408B911-9747-4868-A09E-D2FF401459B4}" type="pres">
      <dgm:prSet presAssocID="{460F7773-5C3A-4CDD-AEAE-B3B432EBAB62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9CF7093-AE15-40DD-A618-C20EEFAD0FCC}" type="pres">
      <dgm:prSet presAssocID="{BDAFE988-9DC8-498A-91B8-39C545F4D0CC}" presName="parentLin" presStyleCnt="0"/>
      <dgm:spPr/>
      <dgm:t>
        <a:bodyPr/>
        <a:lstStyle/>
        <a:p>
          <a:endParaRPr lang="ru-RU"/>
        </a:p>
      </dgm:t>
    </dgm:pt>
    <dgm:pt modelId="{0BBA4057-BE02-4F16-9D7E-96A0E9C3F208}" type="pres">
      <dgm:prSet presAssocID="{BDAFE988-9DC8-498A-91B8-39C545F4D0CC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2E1ED384-14C8-4D0A-9689-AD26D8A8641E}" type="pres">
      <dgm:prSet presAssocID="{BDAFE988-9DC8-498A-91B8-39C545F4D0CC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DB861E-3DA0-4B14-83CA-ED4415172028}" type="pres">
      <dgm:prSet presAssocID="{BDAFE988-9DC8-498A-91B8-39C545F4D0CC}" presName="negativeSpace" presStyleCnt="0"/>
      <dgm:spPr/>
      <dgm:t>
        <a:bodyPr/>
        <a:lstStyle/>
        <a:p>
          <a:endParaRPr lang="ru-RU"/>
        </a:p>
      </dgm:t>
    </dgm:pt>
    <dgm:pt modelId="{90A9C0AF-A52D-4E36-8902-4884D7D4445C}" type="pres">
      <dgm:prSet presAssocID="{BDAFE988-9DC8-498A-91B8-39C545F4D0CC}" presName="childText" presStyleLbl="conFgAcc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8F57A9-567E-48F0-94F5-8311010CE3A0}" type="pres">
      <dgm:prSet presAssocID="{9E8AC146-AFC4-4891-B2F7-062CEBF85853}" presName="spaceBetweenRectangles" presStyleCnt="0"/>
      <dgm:spPr/>
      <dgm:t>
        <a:bodyPr/>
        <a:lstStyle/>
        <a:p>
          <a:endParaRPr lang="ru-RU"/>
        </a:p>
      </dgm:t>
    </dgm:pt>
    <dgm:pt modelId="{D9AA7F9F-A2D1-403B-8494-2807ABDD8C23}" type="pres">
      <dgm:prSet presAssocID="{F616AF0A-033E-4F31-B945-B2F767342EA1}" presName="parentLin" presStyleCnt="0"/>
      <dgm:spPr/>
      <dgm:t>
        <a:bodyPr/>
        <a:lstStyle/>
        <a:p>
          <a:endParaRPr lang="ru-RU"/>
        </a:p>
      </dgm:t>
    </dgm:pt>
    <dgm:pt modelId="{B0705773-D2CE-4984-8E15-0F39B843D467}" type="pres">
      <dgm:prSet presAssocID="{F616AF0A-033E-4F31-B945-B2F767342EA1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46D127E0-D403-4C35-AAE3-E88059279F5A}" type="pres">
      <dgm:prSet presAssocID="{F616AF0A-033E-4F31-B945-B2F767342EA1}" presName="parentText" presStyleLbl="node1" presStyleIdx="1" presStyleCnt="5" custLinFactNeighborX="4134" custLinFactNeighborY="474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CC5C92-610F-4619-B865-C5B85EB13E16}" type="pres">
      <dgm:prSet presAssocID="{F616AF0A-033E-4F31-B945-B2F767342EA1}" presName="negativeSpace" presStyleCnt="0"/>
      <dgm:spPr/>
      <dgm:t>
        <a:bodyPr/>
        <a:lstStyle/>
        <a:p>
          <a:endParaRPr lang="ru-RU"/>
        </a:p>
      </dgm:t>
    </dgm:pt>
    <dgm:pt modelId="{664D5BE9-0017-49D2-AE25-701B1D04AD64}" type="pres">
      <dgm:prSet presAssocID="{F616AF0A-033E-4F31-B945-B2F767342EA1}" presName="childText" presStyleLbl="conFgAcc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FC1342-4BA5-4597-9653-E6C55B0797EA}" type="pres">
      <dgm:prSet presAssocID="{B093E625-DB30-41AD-8C7E-B1F473534FB9}" presName="spaceBetweenRectangles" presStyleCnt="0"/>
      <dgm:spPr/>
      <dgm:t>
        <a:bodyPr/>
        <a:lstStyle/>
        <a:p>
          <a:endParaRPr lang="ru-RU"/>
        </a:p>
      </dgm:t>
    </dgm:pt>
    <dgm:pt modelId="{11574F7D-7E73-4628-BBA7-6C7DF751C9FE}" type="pres">
      <dgm:prSet presAssocID="{E031421F-51CE-4546-9ED0-1B0066DABD21}" presName="parentLin" presStyleCnt="0"/>
      <dgm:spPr/>
      <dgm:t>
        <a:bodyPr/>
        <a:lstStyle/>
        <a:p>
          <a:endParaRPr lang="ru-RU"/>
        </a:p>
      </dgm:t>
    </dgm:pt>
    <dgm:pt modelId="{8B30E0D6-87FF-47FD-A4CE-59FA18802038}" type="pres">
      <dgm:prSet presAssocID="{E031421F-51CE-4546-9ED0-1B0066DABD21}" presName="parentLeftMargin" presStyleLbl="node1" presStyleIdx="1" presStyleCnt="5"/>
      <dgm:spPr/>
      <dgm:t>
        <a:bodyPr/>
        <a:lstStyle/>
        <a:p>
          <a:endParaRPr lang="ru-RU"/>
        </a:p>
      </dgm:t>
    </dgm:pt>
    <dgm:pt modelId="{D9861A14-ED71-4D10-81CC-EA2063AC1C9A}" type="pres">
      <dgm:prSet presAssocID="{E031421F-51CE-4546-9ED0-1B0066DABD21}" presName="parentText" presStyleLbl="node1" presStyleIdx="2" presStyleCnt="5" custScaleX="14017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D883B7-EB86-4A72-8C25-AB8E11E92A12}" type="pres">
      <dgm:prSet presAssocID="{E031421F-51CE-4546-9ED0-1B0066DABD21}" presName="negativeSpace" presStyleCnt="0"/>
      <dgm:spPr/>
      <dgm:t>
        <a:bodyPr/>
        <a:lstStyle/>
        <a:p>
          <a:endParaRPr lang="ru-RU"/>
        </a:p>
      </dgm:t>
    </dgm:pt>
    <dgm:pt modelId="{62DEEC0F-2C03-4078-9A43-4ACD47A6C11F}" type="pres">
      <dgm:prSet presAssocID="{E031421F-51CE-4546-9ED0-1B0066DABD21}" presName="childText" presStyleLbl="conFgAcc1" presStyleIdx="2" presStyleCnt="5" custLinFactNeighborX="76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860B45-9359-4A83-A80C-6CC218F8D935}" type="pres">
      <dgm:prSet presAssocID="{1A680ACB-009E-4F42-A105-A64A539E7922}" presName="spaceBetweenRectangles" presStyleCnt="0"/>
      <dgm:spPr/>
      <dgm:t>
        <a:bodyPr/>
        <a:lstStyle/>
        <a:p>
          <a:endParaRPr lang="ru-RU"/>
        </a:p>
      </dgm:t>
    </dgm:pt>
    <dgm:pt modelId="{C4EFDC96-B9B1-4DFB-92C5-3CB64B8BE404}" type="pres">
      <dgm:prSet presAssocID="{8A3AF335-2A58-4B09-837E-4E2132A08CDB}" presName="parentLin" presStyleCnt="0"/>
      <dgm:spPr/>
      <dgm:t>
        <a:bodyPr/>
        <a:lstStyle/>
        <a:p>
          <a:endParaRPr lang="ru-RU"/>
        </a:p>
      </dgm:t>
    </dgm:pt>
    <dgm:pt modelId="{869C8E15-E775-445B-A47C-FBF83945D949}" type="pres">
      <dgm:prSet presAssocID="{8A3AF335-2A58-4B09-837E-4E2132A08CDB}" presName="parentLeftMargin" presStyleLbl="node1" presStyleIdx="2" presStyleCnt="5"/>
      <dgm:spPr/>
      <dgm:t>
        <a:bodyPr/>
        <a:lstStyle/>
        <a:p>
          <a:endParaRPr lang="ru-RU"/>
        </a:p>
      </dgm:t>
    </dgm:pt>
    <dgm:pt modelId="{1F1010BD-DE8D-4498-82FF-6F5C8EDF37CB}" type="pres">
      <dgm:prSet presAssocID="{8A3AF335-2A58-4B09-837E-4E2132A08CDB}" presName="parentText" presStyleLbl="node1" presStyleIdx="3" presStyleCnt="5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16B8D5-367B-4938-9BAF-BBD7AB397A47}" type="pres">
      <dgm:prSet presAssocID="{8A3AF335-2A58-4B09-837E-4E2132A08CDB}" presName="negativeSpace" presStyleCnt="0"/>
      <dgm:spPr/>
      <dgm:t>
        <a:bodyPr/>
        <a:lstStyle/>
        <a:p>
          <a:endParaRPr lang="ru-RU"/>
        </a:p>
      </dgm:t>
    </dgm:pt>
    <dgm:pt modelId="{24C0A608-8DF1-4AEB-BC87-7EF453D80413}" type="pres">
      <dgm:prSet presAssocID="{8A3AF335-2A58-4B09-837E-4E2132A08CDB}" presName="childText" presStyleLbl="conFgAcc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F99CF0-84BC-4FC8-8EA2-8144C23D035E}" type="pres">
      <dgm:prSet presAssocID="{8117C977-2214-47B4-AA95-AFAEE037A89E}" presName="spaceBetweenRectangles" presStyleCnt="0"/>
      <dgm:spPr/>
      <dgm:t>
        <a:bodyPr/>
        <a:lstStyle/>
        <a:p>
          <a:endParaRPr lang="ru-RU"/>
        </a:p>
      </dgm:t>
    </dgm:pt>
    <dgm:pt modelId="{021BBFC5-A6B6-45AD-844E-425416A1F13C}" type="pres">
      <dgm:prSet presAssocID="{7077946D-A1E7-473B-A2E1-0A70509567AF}" presName="parentLin" presStyleCnt="0"/>
      <dgm:spPr/>
      <dgm:t>
        <a:bodyPr/>
        <a:lstStyle/>
        <a:p>
          <a:endParaRPr lang="ru-RU"/>
        </a:p>
      </dgm:t>
    </dgm:pt>
    <dgm:pt modelId="{B3C2C684-9BB7-4C30-A5E6-81BF69DC419D}" type="pres">
      <dgm:prSet presAssocID="{7077946D-A1E7-473B-A2E1-0A70509567AF}" presName="parentLeftMargin" presStyleLbl="node1" presStyleIdx="3" presStyleCnt="5"/>
      <dgm:spPr/>
      <dgm:t>
        <a:bodyPr/>
        <a:lstStyle/>
        <a:p>
          <a:endParaRPr lang="ru-RU"/>
        </a:p>
      </dgm:t>
    </dgm:pt>
    <dgm:pt modelId="{C86D7735-E954-487E-A6BA-2DC3CE3D8C1F}" type="pres">
      <dgm:prSet presAssocID="{7077946D-A1E7-473B-A2E1-0A70509567AF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33C52F-FE88-4425-969F-3255099FFBEE}" type="pres">
      <dgm:prSet presAssocID="{7077946D-A1E7-473B-A2E1-0A70509567AF}" presName="negativeSpace" presStyleCnt="0"/>
      <dgm:spPr/>
      <dgm:t>
        <a:bodyPr/>
        <a:lstStyle/>
        <a:p>
          <a:endParaRPr lang="ru-RU"/>
        </a:p>
      </dgm:t>
    </dgm:pt>
    <dgm:pt modelId="{2D9568E9-1B0A-4AC7-9F0C-D51C8FF0A99B}" type="pres">
      <dgm:prSet presAssocID="{7077946D-A1E7-473B-A2E1-0A70509567AF}" presName="childText" presStyleLbl="conFgAcc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DCC1A20-F5FD-4E55-9FF8-F9CD8DAE8921}" srcId="{460F7773-5C3A-4CDD-AEAE-B3B432EBAB62}" destId="{F616AF0A-033E-4F31-B945-B2F767342EA1}" srcOrd="1" destOrd="0" parTransId="{FB0DD0D2-8C53-4380-A9CA-0F8FA5C7A4F5}" sibTransId="{B093E625-DB30-41AD-8C7E-B1F473534FB9}"/>
    <dgm:cxn modelId="{CA968E34-B04C-460B-809D-8D78929AEFEB}" type="presOf" srcId="{8A3AF335-2A58-4B09-837E-4E2132A08CDB}" destId="{869C8E15-E775-445B-A47C-FBF83945D949}" srcOrd="0" destOrd="0" presId="urn:microsoft.com/office/officeart/2005/8/layout/list1"/>
    <dgm:cxn modelId="{0356380C-C032-4525-9EBD-4883CF2B787C}" type="presOf" srcId="{7077946D-A1E7-473B-A2E1-0A70509567AF}" destId="{B3C2C684-9BB7-4C30-A5E6-81BF69DC419D}" srcOrd="0" destOrd="0" presId="urn:microsoft.com/office/officeart/2005/8/layout/list1"/>
    <dgm:cxn modelId="{268A1DC3-DA60-451B-9F1A-79DF424D155C}" srcId="{460F7773-5C3A-4CDD-AEAE-B3B432EBAB62}" destId="{8A3AF335-2A58-4B09-837E-4E2132A08CDB}" srcOrd="3" destOrd="0" parTransId="{C63367B3-5497-4485-BF99-AE80028128FC}" sibTransId="{8117C977-2214-47B4-AA95-AFAEE037A89E}"/>
    <dgm:cxn modelId="{228043AF-ECF3-4671-9FD3-6951A6929794}" type="presOf" srcId="{E031421F-51CE-4546-9ED0-1B0066DABD21}" destId="{D9861A14-ED71-4D10-81CC-EA2063AC1C9A}" srcOrd="1" destOrd="0" presId="urn:microsoft.com/office/officeart/2005/8/layout/list1"/>
    <dgm:cxn modelId="{0A701ABE-C0DA-4E8B-AE61-2FBB434C49B2}" srcId="{E031421F-51CE-4546-9ED0-1B0066DABD21}" destId="{A3510E1F-9C48-4847-B0E6-DBDD8680163E}" srcOrd="0" destOrd="0" parTransId="{D29AE3D3-75E7-40BA-AA16-3EE10ACAEED2}" sibTransId="{485A1E30-445F-4287-9D44-6C38075C0E2B}"/>
    <dgm:cxn modelId="{34330CF8-D1C7-48A7-8551-E1B7D7432536}" type="presOf" srcId="{7077946D-A1E7-473B-A2E1-0A70509567AF}" destId="{C86D7735-E954-487E-A6BA-2DC3CE3D8C1F}" srcOrd="1" destOrd="0" presId="urn:microsoft.com/office/officeart/2005/8/layout/list1"/>
    <dgm:cxn modelId="{63F5B147-3AA3-443D-A4A8-C2619B918CB7}" type="presOf" srcId="{E031421F-51CE-4546-9ED0-1B0066DABD21}" destId="{8B30E0D6-87FF-47FD-A4CE-59FA18802038}" srcOrd="0" destOrd="0" presId="urn:microsoft.com/office/officeart/2005/8/layout/list1"/>
    <dgm:cxn modelId="{9FB663CF-7746-4DFB-9F14-A979F08DB81F}" srcId="{460F7773-5C3A-4CDD-AEAE-B3B432EBAB62}" destId="{E031421F-51CE-4546-9ED0-1B0066DABD21}" srcOrd="2" destOrd="0" parTransId="{93B27B3A-BF63-437A-84B2-24F82189054B}" sibTransId="{1A680ACB-009E-4F42-A105-A64A539E7922}"/>
    <dgm:cxn modelId="{24D3047E-96B6-4F17-9C74-CC7B34211455}" srcId="{460F7773-5C3A-4CDD-AEAE-B3B432EBAB62}" destId="{7077946D-A1E7-473B-A2E1-0A70509567AF}" srcOrd="4" destOrd="0" parTransId="{69A41CFF-96BD-4E84-9E9D-980EF6304EC9}" sibTransId="{40939ECD-A4F7-4471-B8A8-E0AE3FF40A4D}"/>
    <dgm:cxn modelId="{95BB93CD-D750-4582-8AD4-EA6A1F6D453B}" type="presOf" srcId="{BDAFE988-9DC8-498A-91B8-39C545F4D0CC}" destId="{2E1ED384-14C8-4D0A-9689-AD26D8A8641E}" srcOrd="1" destOrd="0" presId="urn:microsoft.com/office/officeart/2005/8/layout/list1"/>
    <dgm:cxn modelId="{A95ABB21-F122-4959-B578-29FF581AF977}" type="presOf" srcId="{F616AF0A-033E-4F31-B945-B2F767342EA1}" destId="{46D127E0-D403-4C35-AAE3-E88059279F5A}" srcOrd="1" destOrd="0" presId="urn:microsoft.com/office/officeart/2005/8/layout/list1"/>
    <dgm:cxn modelId="{758D12E4-0C66-4D47-8139-1D8323C240C9}" type="presOf" srcId="{BDAFE988-9DC8-498A-91B8-39C545F4D0CC}" destId="{0BBA4057-BE02-4F16-9D7E-96A0E9C3F208}" srcOrd="0" destOrd="0" presId="urn:microsoft.com/office/officeart/2005/8/layout/list1"/>
    <dgm:cxn modelId="{104FAA5F-E91C-4560-A1CA-126B35EFEB48}" srcId="{460F7773-5C3A-4CDD-AEAE-B3B432EBAB62}" destId="{BDAFE988-9DC8-498A-91B8-39C545F4D0CC}" srcOrd="0" destOrd="0" parTransId="{C7C628F7-27B4-4387-A4B8-A6DCB41D5866}" sibTransId="{9E8AC146-AFC4-4891-B2F7-062CEBF85853}"/>
    <dgm:cxn modelId="{7CC2767D-5A48-4E75-8606-D2916819F7BB}" type="presOf" srcId="{8A3AF335-2A58-4B09-837E-4E2132A08CDB}" destId="{1F1010BD-DE8D-4498-82FF-6F5C8EDF37CB}" srcOrd="1" destOrd="0" presId="urn:microsoft.com/office/officeart/2005/8/layout/list1"/>
    <dgm:cxn modelId="{218C8A5D-6BAC-4763-B05F-EE42324B61FD}" type="presOf" srcId="{F616AF0A-033E-4F31-B945-B2F767342EA1}" destId="{B0705773-D2CE-4984-8E15-0F39B843D467}" srcOrd="0" destOrd="0" presId="urn:microsoft.com/office/officeart/2005/8/layout/list1"/>
    <dgm:cxn modelId="{31A9E357-8B17-44C3-989B-CED262C11B11}" type="presOf" srcId="{460F7773-5C3A-4CDD-AEAE-B3B432EBAB62}" destId="{1408B911-9747-4868-A09E-D2FF401459B4}" srcOrd="0" destOrd="0" presId="urn:microsoft.com/office/officeart/2005/8/layout/list1"/>
    <dgm:cxn modelId="{C41DA605-4972-45A9-A43E-523D168DEB68}" type="presOf" srcId="{A3510E1F-9C48-4847-B0E6-DBDD8680163E}" destId="{62DEEC0F-2C03-4078-9A43-4ACD47A6C11F}" srcOrd="0" destOrd="0" presId="urn:microsoft.com/office/officeart/2005/8/layout/list1"/>
    <dgm:cxn modelId="{C576331E-B7E7-4661-9CF1-2BA8EBA58E9C}" type="presParOf" srcId="{1408B911-9747-4868-A09E-D2FF401459B4}" destId="{E9CF7093-AE15-40DD-A618-C20EEFAD0FCC}" srcOrd="0" destOrd="0" presId="urn:microsoft.com/office/officeart/2005/8/layout/list1"/>
    <dgm:cxn modelId="{E9583B12-B14D-4E56-9A20-2AF4A90BDD04}" type="presParOf" srcId="{E9CF7093-AE15-40DD-A618-C20EEFAD0FCC}" destId="{0BBA4057-BE02-4F16-9D7E-96A0E9C3F208}" srcOrd="0" destOrd="0" presId="urn:microsoft.com/office/officeart/2005/8/layout/list1"/>
    <dgm:cxn modelId="{3C5542D1-5954-4234-9BE3-F07751402A01}" type="presParOf" srcId="{E9CF7093-AE15-40DD-A618-C20EEFAD0FCC}" destId="{2E1ED384-14C8-4D0A-9689-AD26D8A8641E}" srcOrd="1" destOrd="0" presId="urn:microsoft.com/office/officeart/2005/8/layout/list1"/>
    <dgm:cxn modelId="{2DC7483C-5802-40B7-BE5B-BF36A2EF8006}" type="presParOf" srcId="{1408B911-9747-4868-A09E-D2FF401459B4}" destId="{B4DB861E-3DA0-4B14-83CA-ED4415172028}" srcOrd="1" destOrd="0" presId="urn:microsoft.com/office/officeart/2005/8/layout/list1"/>
    <dgm:cxn modelId="{BB97C88D-E95F-41A4-9B86-B0B91AB4C7F6}" type="presParOf" srcId="{1408B911-9747-4868-A09E-D2FF401459B4}" destId="{90A9C0AF-A52D-4E36-8902-4884D7D4445C}" srcOrd="2" destOrd="0" presId="urn:microsoft.com/office/officeart/2005/8/layout/list1"/>
    <dgm:cxn modelId="{BDA0A3E5-0294-434B-A11C-7A76A9BFD436}" type="presParOf" srcId="{1408B911-9747-4868-A09E-D2FF401459B4}" destId="{728F57A9-567E-48F0-94F5-8311010CE3A0}" srcOrd="3" destOrd="0" presId="urn:microsoft.com/office/officeart/2005/8/layout/list1"/>
    <dgm:cxn modelId="{5C86F0A7-5157-49D5-ABF8-2E01C9010014}" type="presParOf" srcId="{1408B911-9747-4868-A09E-D2FF401459B4}" destId="{D9AA7F9F-A2D1-403B-8494-2807ABDD8C23}" srcOrd="4" destOrd="0" presId="urn:microsoft.com/office/officeart/2005/8/layout/list1"/>
    <dgm:cxn modelId="{13046AC8-D2ED-48C8-AA2B-888187617771}" type="presParOf" srcId="{D9AA7F9F-A2D1-403B-8494-2807ABDD8C23}" destId="{B0705773-D2CE-4984-8E15-0F39B843D467}" srcOrd="0" destOrd="0" presId="urn:microsoft.com/office/officeart/2005/8/layout/list1"/>
    <dgm:cxn modelId="{430E2B47-E9F5-4826-9FAA-B4A818AEB6A1}" type="presParOf" srcId="{D9AA7F9F-A2D1-403B-8494-2807ABDD8C23}" destId="{46D127E0-D403-4C35-AAE3-E88059279F5A}" srcOrd="1" destOrd="0" presId="urn:microsoft.com/office/officeart/2005/8/layout/list1"/>
    <dgm:cxn modelId="{EA6651B0-26A1-485A-805C-50BEB3705061}" type="presParOf" srcId="{1408B911-9747-4868-A09E-D2FF401459B4}" destId="{7ECC5C92-610F-4619-B865-C5B85EB13E16}" srcOrd="5" destOrd="0" presId="urn:microsoft.com/office/officeart/2005/8/layout/list1"/>
    <dgm:cxn modelId="{F88B84FB-1130-4DEF-B14A-225DC9D08126}" type="presParOf" srcId="{1408B911-9747-4868-A09E-D2FF401459B4}" destId="{664D5BE9-0017-49D2-AE25-701B1D04AD64}" srcOrd="6" destOrd="0" presId="urn:microsoft.com/office/officeart/2005/8/layout/list1"/>
    <dgm:cxn modelId="{1761EB68-E7F4-415F-8D6A-5A2E578D4162}" type="presParOf" srcId="{1408B911-9747-4868-A09E-D2FF401459B4}" destId="{8AFC1342-4BA5-4597-9653-E6C55B0797EA}" srcOrd="7" destOrd="0" presId="urn:microsoft.com/office/officeart/2005/8/layout/list1"/>
    <dgm:cxn modelId="{1ADFB1B8-4120-4F25-AD54-329759B36565}" type="presParOf" srcId="{1408B911-9747-4868-A09E-D2FF401459B4}" destId="{11574F7D-7E73-4628-BBA7-6C7DF751C9FE}" srcOrd="8" destOrd="0" presId="urn:microsoft.com/office/officeart/2005/8/layout/list1"/>
    <dgm:cxn modelId="{B300BB05-21B9-4C51-A4A0-1A16869ED3F5}" type="presParOf" srcId="{11574F7D-7E73-4628-BBA7-6C7DF751C9FE}" destId="{8B30E0D6-87FF-47FD-A4CE-59FA18802038}" srcOrd="0" destOrd="0" presId="urn:microsoft.com/office/officeart/2005/8/layout/list1"/>
    <dgm:cxn modelId="{38327DE9-C8DB-4498-8701-136430553777}" type="presParOf" srcId="{11574F7D-7E73-4628-BBA7-6C7DF751C9FE}" destId="{D9861A14-ED71-4D10-81CC-EA2063AC1C9A}" srcOrd="1" destOrd="0" presId="urn:microsoft.com/office/officeart/2005/8/layout/list1"/>
    <dgm:cxn modelId="{BE3A093A-637E-413E-9F56-94BA60548A38}" type="presParOf" srcId="{1408B911-9747-4868-A09E-D2FF401459B4}" destId="{03D883B7-EB86-4A72-8C25-AB8E11E92A12}" srcOrd="9" destOrd="0" presId="urn:microsoft.com/office/officeart/2005/8/layout/list1"/>
    <dgm:cxn modelId="{55A1830F-C23C-4E14-B731-25208857DC96}" type="presParOf" srcId="{1408B911-9747-4868-A09E-D2FF401459B4}" destId="{62DEEC0F-2C03-4078-9A43-4ACD47A6C11F}" srcOrd="10" destOrd="0" presId="urn:microsoft.com/office/officeart/2005/8/layout/list1"/>
    <dgm:cxn modelId="{F2428A85-D8D5-4CF8-9A12-8251310E88F8}" type="presParOf" srcId="{1408B911-9747-4868-A09E-D2FF401459B4}" destId="{5D860B45-9359-4A83-A80C-6CC218F8D935}" srcOrd="11" destOrd="0" presId="urn:microsoft.com/office/officeart/2005/8/layout/list1"/>
    <dgm:cxn modelId="{30CE5CDF-ACF4-4D16-90FC-822F087CAA4F}" type="presParOf" srcId="{1408B911-9747-4868-A09E-D2FF401459B4}" destId="{C4EFDC96-B9B1-4DFB-92C5-3CB64B8BE404}" srcOrd="12" destOrd="0" presId="urn:microsoft.com/office/officeart/2005/8/layout/list1"/>
    <dgm:cxn modelId="{124B5B8C-1FC5-4432-91DF-ADEAA734FB0C}" type="presParOf" srcId="{C4EFDC96-B9B1-4DFB-92C5-3CB64B8BE404}" destId="{869C8E15-E775-445B-A47C-FBF83945D949}" srcOrd="0" destOrd="0" presId="urn:microsoft.com/office/officeart/2005/8/layout/list1"/>
    <dgm:cxn modelId="{8B4BC4C9-D7B6-4F27-A4C6-1D7DFD79856D}" type="presParOf" srcId="{C4EFDC96-B9B1-4DFB-92C5-3CB64B8BE404}" destId="{1F1010BD-DE8D-4498-82FF-6F5C8EDF37CB}" srcOrd="1" destOrd="0" presId="urn:microsoft.com/office/officeart/2005/8/layout/list1"/>
    <dgm:cxn modelId="{8C4D556B-5AF9-426D-8496-2CA342A71D65}" type="presParOf" srcId="{1408B911-9747-4868-A09E-D2FF401459B4}" destId="{2516B8D5-367B-4938-9BAF-BBD7AB397A47}" srcOrd="13" destOrd="0" presId="urn:microsoft.com/office/officeart/2005/8/layout/list1"/>
    <dgm:cxn modelId="{E6C2677C-C0AA-4FA1-A059-DF9DA81ACCBA}" type="presParOf" srcId="{1408B911-9747-4868-A09E-D2FF401459B4}" destId="{24C0A608-8DF1-4AEB-BC87-7EF453D80413}" srcOrd="14" destOrd="0" presId="urn:microsoft.com/office/officeart/2005/8/layout/list1"/>
    <dgm:cxn modelId="{F35CB878-44BF-4467-A63E-698D392A8A27}" type="presParOf" srcId="{1408B911-9747-4868-A09E-D2FF401459B4}" destId="{ACF99CF0-84BC-4FC8-8EA2-8144C23D035E}" srcOrd="15" destOrd="0" presId="urn:microsoft.com/office/officeart/2005/8/layout/list1"/>
    <dgm:cxn modelId="{ED8169A2-731C-4A63-903A-2BF39599EA3B}" type="presParOf" srcId="{1408B911-9747-4868-A09E-D2FF401459B4}" destId="{021BBFC5-A6B6-45AD-844E-425416A1F13C}" srcOrd="16" destOrd="0" presId="urn:microsoft.com/office/officeart/2005/8/layout/list1"/>
    <dgm:cxn modelId="{5E0D9424-828E-4586-AFF6-11F4EAD84276}" type="presParOf" srcId="{021BBFC5-A6B6-45AD-844E-425416A1F13C}" destId="{B3C2C684-9BB7-4C30-A5E6-81BF69DC419D}" srcOrd="0" destOrd="0" presId="urn:microsoft.com/office/officeart/2005/8/layout/list1"/>
    <dgm:cxn modelId="{90163F74-5E3F-49A1-86BB-600513389E13}" type="presParOf" srcId="{021BBFC5-A6B6-45AD-844E-425416A1F13C}" destId="{C86D7735-E954-487E-A6BA-2DC3CE3D8C1F}" srcOrd="1" destOrd="0" presId="urn:microsoft.com/office/officeart/2005/8/layout/list1"/>
    <dgm:cxn modelId="{1C52D353-A471-426F-9145-2042513C18D0}" type="presParOf" srcId="{1408B911-9747-4868-A09E-D2FF401459B4}" destId="{8633C52F-FE88-4425-969F-3255099FFBEE}" srcOrd="17" destOrd="0" presId="urn:microsoft.com/office/officeart/2005/8/layout/list1"/>
    <dgm:cxn modelId="{6C014626-E0AB-4F4B-B9E8-426C9446F3A1}" type="presParOf" srcId="{1408B911-9747-4868-A09E-D2FF401459B4}" destId="{2D9568E9-1B0A-4AC7-9F0C-D51C8FF0A99B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12ADABB-A666-4B9C-9FD4-C57BDEE533B6}" type="doc">
      <dgm:prSet loTypeId="urn:microsoft.com/office/officeart/2005/8/layout/list1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4CC3B462-1A33-4894-B669-8057A1C75A13}">
      <dgm:prSet phldrT="[Текст]" custT="1"/>
      <dgm:spPr/>
      <dgm:t>
        <a:bodyPr/>
        <a:lstStyle/>
        <a:p>
          <a:pPr algn="ctr"/>
          <a:r>
            <a:rPr lang="ru-RU" sz="3200" b="1" dirty="0" smtClean="0">
              <a:latin typeface="Times New Roman" pitchFamily="18" charset="0"/>
              <a:cs typeface="Times New Roman" pitchFamily="18" charset="0"/>
            </a:rPr>
            <a:t>фонд региональной информации </a:t>
          </a:r>
          <a:endParaRPr lang="ru-RU" sz="3200" b="1" dirty="0">
            <a:latin typeface="Times New Roman" pitchFamily="18" charset="0"/>
            <a:cs typeface="Times New Roman" pitchFamily="18" charset="0"/>
          </a:endParaRPr>
        </a:p>
      </dgm:t>
    </dgm:pt>
    <dgm:pt modelId="{90E22629-527A-4512-987F-B0A82AC892C1}" type="parTrans" cxnId="{C5A947AE-2127-4535-A7F0-85C506AC4E83}">
      <dgm:prSet/>
      <dgm:spPr/>
      <dgm:t>
        <a:bodyPr/>
        <a:lstStyle/>
        <a:p>
          <a:endParaRPr lang="ru-RU"/>
        </a:p>
      </dgm:t>
    </dgm:pt>
    <dgm:pt modelId="{CA9B0CAF-118F-4BC6-B01D-ACCFC4EDAC18}" type="sibTrans" cxnId="{C5A947AE-2127-4535-A7F0-85C506AC4E83}">
      <dgm:prSet/>
      <dgm:spPr/>
      <dgm:t>
        <a:bodyPr/>
        <a:lstStyle/>
        <a:p>
          <a:endParaRPr lang="ru-RU"/>
        </a:p>
      </dgm:t>
    </dgm:pt>
    <dgm:pt modelId="{FA099004-CCED-4396-B622-E4B1AB88225F}">
      <dgm:prSet phldrT="[Текст]" custT="1"/>
      <dgm:spPr/>
      <dgm:t>
        <a:bodyPr/>
        <a:lstStyle/>
        <a:p>
          <a:pPr algn="ctr"/>
          <a:r>
            <a:rPr lang="ru-RU" sz="3200" b="1" dirty="0" smtClean="0">
              <a:latin typeface="Times New Roman" pitchFamily="18" charset="0"/>
              <a:cs typeface="Times New Roman" pitchFamily="18" charset="0"/>
            </a:rPr>
            <a:t>сохранение и продвижение письменного историко-культурного наследия общества</a:t>
          </a:r>
          <a:endParaRPr lang="ru-RU" sz="3200" b="1" dirty="0">
            <a:latin typeface="Times New Roman" pitchFamily="18" charset="0"/>
            <a:cs typeface="Times New Roman" pitchFamily="18" charset="0"/>
          </a:endParaRPr>
        </a:p>
      </dgm:t>
    </dgm:pt>
    <dgm:pt modelId="{11B8AB09-5721-401C-A74B-9632597C65C4}" type="parTrans" cxnId="{56F342F5-4970-42E2-8940-85D6C468FFA1}">
      <dgm:prSet/>
      <dgm:spPr/>
      <dgm:t>
        <a:bodyPr/>
        <a:lstStyle/>
        <a:p>
          <a:endParaRPr lang="ru-RU"/>
        </a:p>
      </dgm:t>
    </dgm:pt>
    <dgm:pt modelId="{784AA158-A880-40B9-94E3-5CDB746F43FC}" type="sibTrans" cxnId="{56F342F5-4970-42E2-8940-85D6C468FFA1}">
      <dgm:prSet/>
      <dgm:spPr/>
      <dgm:t>
        <a:bodyPr/>
        <a:lstStyle/>
        <a:p>
          <a:endParaRPr lang="ru-RU"/>
        </a:p>
      </dgm:t>
    </dgm:pt>
    <dgm:pt modelId="{DBACC68A-A18F-4F3F-B132-C5A5E42ECB60}">
      <dgm:prSet phldrT="[Текст]" custT="1"/>
      <dgm:spPr/>
      <dgm:t>
        <a:bodyPr/>
        <a:lstStyle/>
        <a:p>
          <a:pPr algn="ctr"/>
          <a:r>
            <a:rPr lang="ru-RU" sz="2800" b="1" dirty="0" smtClean="0">
              <a:latin typeface="Times New Roman" pitchFamily="18" charset="0"/>
              <a:cs typeface="Times New Roman" pitchFamily="18" charset="0"/>
            </a:rPr>
            <a:t>основные книгохранилища в интересах информационного обеспечения народов России</a:t>
          </a:r>
          <a:endParaRPr lang="ru-RU" sz="2800" b="1" dirty="0">
            <a:latin typeface="Times New Roman" pitchFamily="18" charset="0"/>
            <a:cs typeface="Times New Roman" pitchFamily="18" charset="0"/>
          </a:endParaRPr>
        </a:p>
      </dgm:t>
    </dgm:pt>
    <dgm:pt modelId="{BF4A80ED-ACED-414F-AA85-014F4EFA9A99}" type="parTrans" cxnId="{74698F30-4627-4B86-9289-A47570A089D4}">
      <dgm:prSet/>
      <dgm:spPr/>
      <dgm:t>
        <a:bodyPr/>
        <a:lstStyle/>
        <a:p>
          <a:endParaRPr lang="ru-RU"/>
        </a:p>
      </dgm:t>
    </dgm:pt>
    <dgm:pt modelId="{A6468F2A-873F-4318-8502-4A88E1B18A54}" type="sibTrans" cxnId="{74698F30-4627-4B86-9289-A47570A089D4}">
      <dgm:prSet/>
      <dgm:spPr/>
      <dgm:t>
        <a:bodyPr/>
        <a:lstStyle/>
        <a:p>
          <a:endParaRPr lang="ru-RU"/>
        </a:p>
      </dgm:t>
    </dgm:pt>
    <dgm:pt modelId="{8037C2A6-D915-4FBA-BE9E-D94B86249088}" type="pres">
      <dgm:prSet presAssocID="{A12ADABB-A666-4B9C-9FD4-C57BDEE533B6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4C57A6E-7D2E-4B47-9DCE-99520F8B3899}" type="pres">
      <dgm:prSet presAssocID="{4CC3B462-1A33-4894-B669-8057A1C75A13}" presName="parentLin" presStyleCnt="0"/>
      <dgm:spPr/>
      <dgm:t>
        <a:bodyPr/>
        <a:lstStyle/>
        <a:p>
          <a:endParaRPr lang="ru-RU"/>
        </a:p>
      </dgm:t>
    </dgm:pt>
    <dgm:pt modelId="{D90EDA52-C898-4AF0-94F5-A5812752B75F}" type="pres">
      <dgm:prSet presAssocID="{4CC3B462-1A33-4894-B669-8057A1C75A13}" presName="parentLeftMargin" presStyleLbl="node1" presStyleIdx="0" presStyleCnt="2"/>
      <dgm:spPr/>
      <dgm:t>
        <a:bodyPr/>
        <a:lstStyle/>
        <a:p>
          <a:endParaRPr lang="ru-RU"/>
        </a:p>
      </dgm:t>
    </dgm:pt>
    <dgm:pt modelId="{6E19E21B-44DE-426D-90DE-061C47B51F24}" type="pres">
      <dgm:prSet presAssocID="{4CC3B462-1A33-4894-B669-8057A1C75A13}" presName="parentText" presStyleLbl="node1" presStyleIdx="0" presStyleCnt="2" custScaleX="142857" custScaleY="14033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88E0F1-EC1D-431B-8BF9-F66EDC377CBF}" type="pres">
      <dgm:prSet presAssocID="{4CC3B462-1A33-4894-B669-8057A1C75A13}" presName="negativeSpace" presStyleCnt="0"/>
      <dgm:spPr/>
      <dgm:t>
        <a:bodyPr/>
        <a:lstStyle/>
        <a:p>
          <a:endParaRPr lang="ru-RU"/>
        </a:p>
      </dgm:t>
    </dgm:pt>
    <dgm:pt modelId="{2B5D11A1-223A-4019-B50F-E5584104B4B7}" type="pres">
      <dgm:prSet presAssocID="{4CC3B462-1A33-4894-B669-8057A1C75A13}" presName="childText" presStyleLbl="conFgAcc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3EB3A8-3D3E-48BE-AE47-0E52AD557CBD}" type="pres">
      <dgm:prSet presAssocID="{CA9B0CAF-118F-4BC6-B01D-ACCFC4EDAC18}" presName="spaceBetweenRectangles" presStyleCnt="0"/>
      <dgm:spPr/>
      <dgm:t>
        <a:bodyPr/>
        <a:lstStyle/>
        <a:p>
          <a:endParaRPr lang="ru-RU"/>
        </a:p>
      </dgm:t>
    </dgm:pt>
    <dgm:pt modelId="{A7BF84F0-5DA8-4172-96CA-3474F7B585F1}" type="pres">
      <dgm:prSet presAssocID="{FA099004-CCED-4396-B622-E4B1AB88225F}" presName="parentLin" presStyleCnt="0"/>
      <dgm:spPr/>
      <dgm:t>
        <a:bodyPr/>
        <a:lstStyle/>
        <a:p>
          <a:endParaRPr lang="ru-RU"/>
        </a:p>
      </dgm:t>
    </dgm:pt>
    <dgm:pt modelId="{F19E42CC-46C4-4DC4-BE79-FADF3FDBB414}" type="pres">
      <dgm:prSet presAssocID="{FA099004-CCED-4396-B622-E4B1AB88225F}" presName="parentLeftMargin" presStyleLbl="node1" presStyleIdx="0" presStyleCnt="2"/>
      <dgm:spPr/>
      <dgm:t>
        <a:bodyPr/>
        <a:lstStyle/>
        <a:p>
          <a:endParaRPr lang="ru-RU"/>
        </a:p>
      </dgm:t>
    </dgm:pt>
    <dgm:pt modelId="{4C5C27AC-FFF7-45AE-B418-9F2812AA1E8D}" type="pres">
      <dgm:prSet presAssocID="{FA099004-CCED-4396-B622-E4B1AB88225F}" presName="parentText" presStyleLbl="node1" presStyleIdx="1" presStyleCnt="2" custScaleX="14090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55894A-2BC0-467E-BEBB-8285A9159ABE}" type="pres">
      <dgm:prSet presAssocID="{FA099004-CCED-4396-B622-E4B1AB88225F}" presName="negativeSpace" presStyleCnt="0"/>
      <dgm:spPr/>
      <dgm:t>
        <a:bodyPr/>
        <a:lstStyle/>
        <a:p>
          <a:endParaRPr lang="ru-RU"/>
        </a:p>
      </dgm:t>
    </dgm:pt>
    <dgm:pt modelId="{2366A69D-D8DB-42CC-998A-A920B12762E9}" type="pres">
      <dgm:prSet presAssocID="{FA099004-CCED-4396-B622-E4B1AB88225F}" presName="childText" presStyleLbl="conFgAcc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A2AF9B7-4455-47A2-AED2-FAD150C40A24}" type="presOf" srcId="{FA099004-CCED-4396-B622-E4B1AB88225F}" destId="{4C5C27AC-FFF7-45AE-B418-9F2812AA1E8D}" srcOrd="1" destOrd="0" presId="urn:microsoft.com/office/officeart/2005/8/layout/list1"/>
    <dgm:cxn modelId="{A9F51AAA-7495-44C6-BBBF-939E32B3EB08}" type="presOf" srcId="{4CC3B462-1A33-4894-B669-8057A1C75A13}" destId="{D90EDA52-C898-4AF0-94F5-A5812752B75F}" srcOrd="0" destOrd="0" presId="urn:microsoft.com/office/officeart/2005/8/layout/list1"/>
    <dgm:cxn modelId="{3D3F86A7-7AAE-4269-9B26-DAC3E5FA2352}" type="presOf" srcId="{4CC3B462-1A33-4894-B669-8057A1C75A13}" destId="{6E19E21B-44DE-426D-90DE-061C47B51F24}" srcOrd="1" destOrd="0" presId="urn:microsoft.com/office/officeart/2005/8/layout/list1"/>
    <dgm:cxn modelId="{56F342F5-4970-42E2-8940-85D6C468FFA1}" srcId="{A12ADABB-A666-4B9C-9FD4-C57BDEE533B6}" destId="{FA099004-CCED-4396-B622-E4B1AB88225F}" srcOrd="1" destOrd="0" parTransId="{11B8AB09-5721-401C-A74B-9632597C65C4}" sibTransId="{784AA158-A880-40B9-94E3-5CDB746F43FC}"/>
    <dgm:cxn modelId="{8A1CE5AF-6200-47AA-846D-45644F688128}" type="presOf" srcId="{DBACC68A-A18F-4F3F-B132-C5A5E42ECB60}" destId="{2B5D11A1-223A-4019-B50F-E5584104B4B7}" srcOrd="0" destOrd="0" presId="urn:microsoft.com/office/officeart/2005/8/layout/list1"/>
    <dgm:cxn modelId="{F29A3F88-F915-4BDB-B4B0-CD7C4C853FB8}" type="presOf" srcId="{A12ADABB-A666-4B9C-9FD4-C57BDEE533B6}" destId="{8037C2A6-D915-4FBA-BE9E-D94B86249088}" srcOrd="0" destOrd="0" presId="urn:microsoft.com/office/officeart/2005/8/layout/list1"/>
    <dgm:cxn modelId="{74698F30-4627-4B86-9289-A47570A089D4}" srcId="{4CC3B462-1A33-4894-B669-8057A1C75A13}" destId="{DBACC68A-A18F-4F3F-B132-C5A5E42ECB60}" srcOrd="0" destOrd="0" parTransId="{BF4A80ED-ACED-414F-AA85-014F4EFA9A99}" sibTransId="{A6468F2A-873F-4318-8502-4A88E1B18A54}"/>
    <dgm:cxn modelId="{C5A947AE-2127-4535-A7F0-85C506AC4E83}" srcId="{A12ADABB-A666-4B9C-9FD4-C57BDEE533B6}" destId="{4CC3B462-1A33-4894-B669-8057A1C75A13}" srcOrd="0" destOrd="0" parTransId="{90E22629-527A-4512-987F-B0A82AC892C1}" sibTransId="{CA9B0CAF-118F-4BC6-B01D-ACCFC4EDAC18}"/>
    <dgm:cxn modelId="{7B68AEE2-580C-435F-A21A-638AD7A3A235}" type="presOf" srcId="{FA099004-CCED-4396-B622-E4B1AB88225F}" destId="{F19E42CC-46C4-4DC4-BE79-FADF3FDBB414}" srcOrd="0" destOrd="0" presId="urn:microsoft.com/office/officeart/2005/8/layout/list1"/>
    <dgm:cxn modelId="{3287E09B-5AD3-4781-823B-0CFB5BFB2835}" type="presParOf" srcId="{8037C2A6-D915-4FBA-BE9E-D94B86249088}" destId="{84C57A6E-7D2E-4B47-9DCE-99520F8B3899}" srcOrd="0" destOrd="0" presId="urn:microsoft.com/office/officeart/2005/8/layout/list1"/>
    <dgm:cxn modelId="{5A784CE2-F8A2-45D6-8579-43DE03B3F3EB}" type="presParOf" srcId="{84C57A6E-7D2E-4B47-9DCE-99520F8B3899}" destId="{D90EDA52-C898-4AF0-94F5-A5812752B75F}" srcOrd="0" destOrd="0" presId="urn:microsoft.com/office/officeart/2005/8/layout/list1"/>
    <dgm:cxn modelId="{46A69798-4341-400D-A4FA-FBD489845029}" type="presParOf" srcId="{84C57A6E-7D2E-4B47-9DCE-99520F8B3899}" destId="{6E19E21B-44DE-426D-90DE-061C47B51F24}" srcOrd="1" destOrd="0" presId="urn:microsoft.com/office/officeart/2005/8/layout/list1"/>
    <dgm:cxn modelId="{E834AED0-4981-4ADD-90F2-E05E81E2F1C6}" type="presParOf" srcId="{8037C2A6-D915-4FBA-BE9E-D94B86249088}" destId="{0288E0F1-EC1D-431B-8BF9-F66EDC377CBF}" srcOrd="1" destOrd="0" presId="urn:microsoft.com/office/officeart/2005/8/layout/list1"/>
    <dgm:cxn modelId="{BCFE56F7-19E3-47BC-B559-141A8CF99FF7}" type="presParOf" srcId="{8037C2A6-D915-4FBA-BE9E-D94B86249088}" destId="{2B5D11A1-223A-4019-B50F-E5584104B4B7}" srcOrd="2" destOrd="0" presId="urn:microsoft.com/office/officeart/2005/8/layout/list1"/>
    <dgm:cxn modelId="{B9029053-0E29-4930-AAB5-9547DB48DAFC}" type="presParOf" srcId="{8037C2A6-D915-4FBA-BE9E-D94B86249088}" destId="{8F3EB3A8-3D3E-48BE-AE47-0E52AD557CBD}" srcOrd="3" destOrd="0" presId="urn:microsoft.com/office/officeart/2005/8/layout/list1"/>
    <dgm:cxn modelId="{818D020B-D2FB-407F-9169-2787FD9BBFBD}" type="presParOf" srcId="{8037C2A6-D915-4FBA-BE9E-D94B86249088}" destId="{A7BF84F0-5DA8-4172-96CA-3474F7B585F1}" srcOrd="4" destOrd="0" presId="urn:microsoft.com/office/officeart/2005/8/layout/list1"/>
    <dgm:cxn modelId="{82B0FE56-C582-4273-BB5E-C54DCE051DA1}" type="presParOf" srcId="{A7BF84F0-5DA8-4172-96CA-3474F7B585F1}" destId="{F19E42CC-46C4-4DC4-BE79-FADF3FDBB414}" srcOrd="0" destOrd="0" presId="urn:microsoft.com/office/officeart/2005/8/layout/list1"/>
    <dgm:cxn modelId="{3D98E66F-FAAE-4030-9829-DB7789DD1A03}" type="presParOf" srcId="{A7BF84F0-5DA8-4172-96CA-3474F7B585F1}" destId="{4C5C27AC-FFF7-45AE-B418-9F2812AA1E8D}" srcOrd="1" destOrd="0" presId="urn:microsoft.com/office/officeart/2005/8/layout/list1"/>
    <dgm:cxn modelId="{A2D29261-4837-4BDC-B650-F589052233DE}" type="presParOf" srcId="{8037C2A6-D915-4FBA-BE9E-D94B86249088}" destId="{DC55894A-2BC0-467E-BEBB-8285A9159ABE}" srcOrd="5" destOrd="0" presId="urn:microsoft.com/office/officeart/2005/8/layout/list1"/>
    <dgm:cxn modelId="{30371A0F-B8A8-4DF2-9153-47F5337EBBB4}" type="presParOf" srcId="{8037C2A6-D915-4FBA-BE9E-D94B86249088}" destId="{2366A69D-D8DB-42CC-998A-A920B12762E9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0AD3CA-ADD9-4586-B72A-0EAD17563BDD}">
      <dsp:nvSpPr>
        <dsp:cNvPr id="0" name=""/>
        <dsp:cNvSpPr/>
      </dsp:nvSpPr>
      <dsp:spPr>
        <a:xfrm rot="5400000">
          <a:off x="-952620" y="952620"/>
          <a:ext cx="5793506" cy="388826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t-RU" sz="3000" b="1" kern="1200" dirty="0" smtClean="0">
              <a:latin typeface="Times New Roman" pitchFamily="18" charset="0"/>
              <a:cs typeface="Times New Roman" pitchFamily="18" charset="0"/>
            </a:rPr>
            <a:t>Вопросы изучения и сохранения историко-культурного наследия России</a:t>
          </a:r>
          <a:endParaRPr lang="ru-RU" sz="3000" b="1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1" y="1944133"/>
        <a:ext cx="3888265" cy="1905241"/>
      </dsp:txXfrm>
    </dsp:sp>
    <dsp:sp modelId="{A8A1480D-43D4-41C2-9FC5-47B37F8653DC}">
      <dsp:nvSpPr>
        <dsp:cNvPr id="0" name=""/>
        <dsp:cNvSpPr/>
      </dsp:nvSpPr>
      <dsp:spPr>
        <a:xfrm rot="5400000">
          <a:off x="4879777" y="-991512"/>
          <a:ext cx="3849374" cy="583239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472" tIns="19685" rIns="19685" bIns="19685" numCol="1" spcCol="1270" anchor="ctr" anchorCtr="0">
          <a:noAutofit/>
        </a:bodyPr>
        <a:lstStyle/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100" kern="1200" dirty="0" smtClean="0">
              <a:latin typeface="Times New Roman" pitchFamily="18" charset="0"/>
              <a:cs typeface="Times New Roman" pitchFamily="18" charset="0"/>
            </a:rPr>
            <a:t>общенациональные приоритеты развития российского общества;</a:t>
          </a:r>
          <a:endParaRPr lang="ru-RU" sz="3100" kern="1200" dirty="0">
            <a:latin typeface="Times New Roman" pitchFamily="18" charset="0"/>
            <a:cs typeface="Times New Roman" pitchFamily="18" charset="0"/>
          </a:endParaRPr>
        </a:p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t-RU" sz="3100" kern="1200" dirty="0" smtClean="0">
              <a:latin typeface="Times New Roman" pitchFamily="18" charset="0"/>
              <a:cs typeface="Times New Roman" pitchFamily="18" charset="0"/>
            </a:rPr>
            <a:t>обеспечение исторической преемственности;</a:t>
          </a:r>
          <a:endParaRPr lang="ru-RU" sz="3100" kern="1200" dirty="0">
            <a:latin typeface="Times New Roman" pitchFamily="18" charset="0"/>
            <a:cs typeface="Times New Roman" pitchFamily="18" charset="0"/>
          </a:endParaRPr>
        </a:p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t-RU" sz="3100" kern="1200" dirty="0" smtClean="0">
              <a:latin typeface="Times New Roman" pitchFamily="18" charset="0"/>
              <a:cs typeface="Times New Roman" pitchFamily="18" charset="0"/>
            </a:rPr>
            <a:t>сохранение исторической памяти и утвержения общероссийской идетичности</a:t>
          </a:r>
          <a:endParaRPr lang="ru-RU" sz="31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3888266" y="187910"/>
        <a:ext cx="5644487" cy="347355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FE57F1-943D-4EE2-AFFB-0F995148F1E8}">
      <dsp:nvSpPr>
        <dsp:cNvPr id="0" name=""/>
        <dsp:cNvSpPr/>
      </dsp:nvSpPr>
      <dsp:spPr>
        <a:xfrm>
          <a:off x="961" y="1059981"/>
          <a:ext cx="2286641" cy="428874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228600" lvl="1" indent="-228600" algn="ctr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сохраненные в языке</a:t>
          </a:r>
          <a:endParaRPr lang="ru-RU" sz="2400" kern="1200" dirty="0">
            <a:latin typeface="Times New Roman" pitchFamily="18" charset="0"/>
            <a:cs typeface="Times New Roman" pitchFamily="18" charset="0"/>
          </a:endParaRPr>
        </a:p>
        <a:p>
          <a:pPr marL="228600" lvl="1" indent="-228600" algn="ctr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в объектах письменной духовной и материальной культуры</a:t>
          </a:r>
          <a:endParaRPr lang="ru-RU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67934" y="1126954"/>
        <a:ext cx="2152695" cy="3235784"/>
      </dsp:txXfrm>
    </dsp:sp>
    <dsp:sp modelId="{50610663-8B07-496F-8A20-E9AA81EEDE51}">
      <dsp:nvSpPr>
        <dsp:cNvPr id="0" name=""/>
        <dsp:cNvSpPr/>
      </dsp:nvSpPr>
      <dsp:spPr>
        <a:xfrm>
          <a:off x="1385237" y="2563692"/>
          <a:ext cx="3058429" cy="3058429"/>
        </a:xfrm>
        <a:prstGeom prst="leftCircularArrow">
          <a:avLst>
            <a:gd name="adj1" fmla="val 2004"/>
            <a:gd name="adj2" fmla="val 240151"/>
            <a:gd name="adj3" fmla="val 2694949"/>
            <a:gd name="adj4" fmla="val 9703777"/>
            <a:gd name="adj5" fmla="val 2338"/>
          </a:avLst>
        </a:prstGeom>
        <a:gradFill rotWithShape="0">
          <a:gsLst>
            <a:gs pos="0">
              <a:schemeClr val="accent1">
                <a:shade val="9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shade val="9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shade val="9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6BA91E8-3CEA-4EF1-B8DE-72A640C7B068}">
      <dsp:nvSpPr>
        <dsp:cNvPr id="0" name=""/>
        <dsp:cNvSpPr/>
      </dsp:nvSpPr>
      <dsp:spPr>
        <a:xfrm>
          <a:off x="509104" y="3743213"/>
          <a:ext cx="2032570" cy="80828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latin typeface="Times New Roman" pitchFamily="18" charset="0"/>
              <a:cs typeface="Times New Roman" pitchFamily="18" charset="0"/>
            </a:rPr>
            <a:t>Знания о прошлом</a:t>
          </a:r>
          <a:endParaRPr lang="ru-RU" sz="25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532778" y="3766887"/>
        <a:ext cx="1985222" cy="760938"/>
      </dsp:txXfrm>
    </dsp:sp>
    <dsp:sp modelId="{EB6A681D-13F9-4BEC-A480-19D83F788F95}">
      <dsp:nvSpPr>
        <dsp:cNvPr id="0" name=""/>
        <dsp:cNvSpPr/>
      </dsp:nvSpPr>
      <dsp:spPr>
        <a:xfrm>
          <a:off x="2846064" y="2316258"/>
          <a:ext cx="3338542" cy="27625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hueOff val="0"/>
              <a:satOff val="0"/>
              <a:lumOff val="0"/>
              <a:alphaOff val="-20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Изучение, 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Сохранение,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Продвижение. 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t-RU" sz="2000" kern="1200" dirty="0" smtClean="0">
              <a:latin typeface="Times New Roman" pitchFamily="18" charset="0"/>
              <a:cs typeface="Times New Roman" pitchFamily="18" charset="0"/>
            </a:rPr>
            <a:t>Задача учреждений науки, культуры и образования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909637" y="2971799"/>
        <a:ext cx="3211396" cy="2043405"/>
      </dsp:txXfrm>
    </dsp:sp>
    <dsp:sp modelId="{9753BA72-CA1E-47EF-9871-84AE1D607F54}">
      <dsp:nvSpPr>
        <dsp:cNvPr id="0" name=""/>
        <dsp:cNvSpPr/>
      </dsp:nvSpPr>
      <dsp:spPr>
        <a:xfrm>
          <a:off x="4558603" y="492101"/>
          <a:ext cx="3679934" cy="3679934"/>
        </a:xfrm>
        <a:prstGeom prst="circularArrow">
          <a:avLst>
            <a:gd name="adj1" fmla="val 1666"/>
            <a:gd name="adj2" fmla="val 198060"/>
            <a:gd name="adj3" fmla="val 19565109"/>
            <a:gd name="adj4" fmla="val 12514191"/>
            <a:gd name="adj5" fmla="val 1943"/>
          </a:avLst>
        </a:prstGeom>
        <a:gradFill rotWithShape="0">
          <a:gsLst>
            <a:gs pos="0">
              <a:schemeClr val="accent1">
                <a:shade val="90000"/>
                <a:hueOff val="375112"/>
                <a:satOff val="-6927"/>
                <a:lumOff val="32127"/>
                <a:alphaOff val="0"/>
                <a:shade val="51000"/>
                <a:satMod val="130000"/>
              </a:schemeClr>
            </a:gs>
            <a:gs pos="80000">
              <a:schemeClr val="accent1">
                <a:shade val="90000"/>
                <a:hueOff val="375112"/>
                <a:satOff val="-6927"/>
                <a:lumOff val="32127"/>
                <a:alphaOff val="0"/>
                <a:shade val="93000"/>
                <a:satMod val="130000"/>
              </a:schemeClr>
            </a:gs>
            <a:gs pos="100000">
              <a:schemeClr val="accent1">
                <a:shade val="90000"/>
                <a:hueOff val="375112"/>
                <a:satOff val="-6927"/>
                <a:lumOff val="3212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B3DE153-4E84-490B-AD66-C13CFF5A9C64}">
      <dsp:nvSpPr>
        <dsp:cNvPr id="0" name=""/>
        <dsp:cNvSpPr/>
      </dsp:nvSpPr>
      <dsp:spPr>
        <a:xfrm>
          <a:off x="3318960" y="1518013"/>
          <a:ext cx="3117028" cy="154986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20000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-20000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2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Times New Roman" pitchFamily="18" charset="0"/>
              <a:cs typeface="Times New Roman" pitchFamily="18" charset="0"/>
            </a:rPr>
            <a:t>Уникальное материальное и духовное наследие </a:t>
          </a:r>
          <a:endParaRPr lang="ru-RU" sz="2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3364354" y="1563407"/>
        <a:ext cx="3026240" cy="1459076"/>
      </dsp:txXfrm>
    </dsp:sp>
    <dsp:sp modelId="{6792FCE6-CAA3-40FE-9C85-195118C2FBC2}">
      <dsp:nvSpPr>
        <dsp:cNvPr id="0" name=""/>
        <dsp:cNvSpPr/>
      </dsp:nvSpPr>
      <dsp:spPr>
        <a:xfrm>
          <a:off x="6710138" y="805117"/>
          <a:ext cx="2985325" cy="404083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hueOff val="0"/>
              <a:satOff val="0"/>
              <a:lumOff val="0"/>
              <a:alphaOff val="-40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228600" lvl="1" indent="-228600" algn="ctr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200" kern="1200" dirty="0" smtClean="0">
              <a:latin typeface="Times New Roman" pitchFamily="18" charset="0"/>
              <a:cs typeface="Times New Roman" pitchFamily="18" charset="0"/>
            </a:rPr>
            <a:t>В Посланиях президента РФ Федеральному собранию;</a:t>
          </a:r>
          <a:endParaRPr lang="ru-RU" sz="2200" kern="1200" dirty="0">
            <a:latin typeface="Times New Roman" pitchFamily="18" charset="0"/>
            <a:cs typeface="Times New Roman" pitchFamily="18" charset="0"/>
          </a:endParaRPr>
        </a:p>
        <a:p>
          <a:pPr marL="228600" lvl="1" indent="-228600" algn="ctr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200" kern="1200" dirty="0" smtClean="0">
              <a:latin typeface="Times New Roman" pitchFamily="18" charset="0"/>
              <a:cs typeface="Times New Roman" pitchFamily="18" charset="0"/>
            </a:rPr>
            <a:t>Постановлениях Российской академии наук;</a:t>
          </a:r>
          <a:endParaRPr lang="ru-RU" sz="2200" kern="1200" dirty="0">
            <a:latin typeface="Times New Roman" pitchFamily="18" charset="0"/>
            <a:cs typeface="Times New Roman" pitchFamily="18" charset="0"/>
          </a:endParaRPr>
        </a:p>
        <a:p>
          <a:pPr marL="228600" lvl="1" indent="-228600" algn="ctr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200" kern="1200" dirty="0" smtClean="0">
              <a:latin typeface="Times New Roman" pitchFamily="18" charset="0"/>
              <a:cs typeface="Times New Roman" pitchFamily="18" charset="0"/>
            </a:rPr>
            <a:t>трудах специалистов.</a:t>
          </a:r>
          <a:endParaRPr lang="ru-RU" sz="22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6797575" y="892554"/>
        <a:ext cx="2810451" cy="3000066"/>
      </dsp:txXfrm>
    </dsp:sp>
    <dsp:sp modelId="{A254F96A-6157-4DFF-AFD4-DCA5085EC70A}">
      <dsp:nvSpPr>
        <dsp:cNvPr id="0" name=""/>
        <dsp:cNvSpPr/>
      </dsp:nvSpPr>
      <dsp:spPr>
        <a:xfrm>
          <a:off x="7020566" y="0"/>
          <a:ext cx="2032570" cy="80828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40000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-40000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4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smtClean="0">
              <a:latin typeface="Times New Roman" pitchFamily="18" charset="0"/>
              <a:cs typeface="Times New Roman" pitchFamily="18" charset="0"/>
            </a:rPr>
            <a:t>Об этом указано</a:t>
          </a:r>
          <a:endParaRPr lang="ru-RU" sz="26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7044240" y="23674"/>
        <a:ext cx="1985222" cy="76093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033157-E914-4A7B-959E-75805564BC6E}">
      <dsp:nvSpPr>
        <dsp:cNvPr id="0" name=""/>
        <dsp:cNvSpPr/>
      </dsp:nvSpPr>
      <dsp:spPr>
        <a:xfrm>
          <a:off x="0" y="446044"/>
          <a:ext cx="9720664" cy="73080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5FE3AC-CA3A-40AF-A6B0-A0E15015C267}">
      <dsp:nvSpPr>
        <dsp:cNvPr id="0" name=""/>
        <dsp:cNvSpPr/>
      </dsp:nvSpPr>
      <dsp:spPr>
        <a:xfrm>
          <a:off x="486033" y="18004"/>
          <a:ext cx="6804464" cy="8560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7193" tIns="0" rIns="257193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itchFamily="18" charset="0"/>
              <a:cs typeface="Times New Roman" pitchFamily="18" charset="0"/>
            </a:rPr>
            <a:t>библиографический учет национальной печати</a:t>
          </a:r>
          <a:endParaRPr lang="ru-RU" sz="20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527823" y="59794"/>
        <a:ext cx="6720884" cy="772500"/>
      </dsp:txXfrm>
    </dsp:sp>
    <dsp:sp modelId="{D679BEDA-C277-4939-A950-6591A0964361}">
      <dsp:nvSpPr>
        <dsp:cNvPr id="0" name=""/>
        <dsp:cNvSpPr/>
      </dsp:nvSpPr>
      <dsp:spPr>
        <a:xfrm>
          <a:off x="0" y="1761484"/>
          <a:ext cx="9720664" cy="73080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D31DA8-EB7F-4B5C-9987-A20671A507E1}">
      <dsp:nvSpPr>
        <dsp:cNvPr id="0" name=""/>
        <dsp:cNvSpPr/>
      </dsp:nvSpPr>
      <dsp:spPr>
        <a:xfrm>
          <a:off x="486033" y="1333444"/>
          <a:ext cx="7593782" cy="8560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7193" tIns="0" rIns="257193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itchFamily="18" charset="0"/>
              <a:cs typeface="Times New Roman" pitchFamily="18" charset="0"/>
            </a:rPr>
            <a:t>формируют, хранят и предоставляют пользователям полную информацию</a:t>
          </a:r>
          <a:endParaRPr lang="ru-RU" sz="20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527823" y="1375234"/>
        <a:ext cx="7510202" cy="772500"/>
      </dsp:txXfrm>
    </dsp:sp>
    <dsp:sp modelId="{C3AD452F-DDF9-4C8B-84A7-32982DCE0A5C}">
      <dsp:nvSpPr>
        <dsp:cNvPr id="0" name=""/>
        <dsp:cNvSpPr/>
      </dsp:nvSpPr>
      <dsp:spPr>
        <a:xfrm>
          <a:off x="0" y="3076924"/>
          <a:ext cx="9720664" cy="73080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226D21-8823-4F2E-9256-79AB5BA84D16}">
      <dsp:nvSpPr>
        <dsp:cNvPr id="0" name=""/>
        <dsp:cNvSpPr/>
      </dsp:nvSpPr>
      <dsp:spPr>
        <a:xfrm>
          <a:off x="462775" y="2648884"/>
          <a:ext cx="9255505" cy="8560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7193" tIns="0" rIns="257193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itchFamily="18" charset="0"/>
              <a:cs typeface="Times New Roman" pitchFamily="18" charset="0"/>
            </a:rPr>
            <a:t>методический, научно-информационный и культурный центр</a:t>
          </a:r>
          <a:endParaRPr lang="ru-RU" sz="20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504565" y="2690674"/>
        <a:ext cx="9171925" cy="772500"/>
      </dsp:txXfrm>
    </dsp:sp>
    <dsp:sp modelId="{1C6F4DCE-BDFB-4AE5-A22D-A2D02B90491D}">
      <dsp:nvSpPr>
        <dsp:cNvPr id="0" name=""/>
        <dsp:cNvSpPr/>
      </dsp:nvSpPr>
      <dsp:spPr>
        <a:xfrm>
          <a:off x="0" y="4392364"/>
          <a:ext cx="9720664" cy="73080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55BCBE-54A8-4A26-943E-F6F6D6B4D797}">
      <dsp:nvSpPr>
        <dsp:cNvPr id="0" name=""/>
        <dsp:cNvSpPr/>
      </dsp:nvSpPr>
      <dsp:spPr>
        <a:xfrm>
          <a:off x="462775" y="3964324"/>
          <a:ext cx="9255505" cy="8560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7193" tIns="0" rIns="257193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itchFamily="18" charset="0"/>
              <a:cs typeface="Times New Roman" pitchFamily="18" charset="0"/>
            </a:rPr>
            <a:t>научно-исследовательское  учреждение по библиотековедению, </a:t>
          </a:r>
          <a:r>
            <a:rPr lang="ru-RU" sz="2000" b="1" kern="1200" dirty="0" err="1" smtClean="0">
              <a:latin typeface="Times New Roman" pitchFamily="18" charset="0"/>
              <a:cs typeface="Times New Roman" pitchFamily="18" charset="0"/>
            </a:rPr>
            <a:t>библиографоведению</a:t>
          </a:r>
          <a:r>
            <a:rPr lang="ru-RU" sz="2000" b="1" kern="1200" dirty="0" smtClean="0">
              <a:latin typeface="Times New Roman" pitchFamily="18" charset="0"/>
              <a:cs typeface="Times New Roman" pitchFamily="18" charset="0"/>
            </a:rPr>
            <a:t> и книговедению</a:t>
          </a:r>
          <a:endParaRPr lang="ru-RU" sz="20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504565" y="4006114"/>
        <a:ext cx="9171925" cy="7725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FA239C-FD3C-43C7-9131-8B939454169F}">
      <dsp:nvSpPr>
        <dsp:cNvPr id="0" name=""/>
        <dsp:cNvSpPr/>
      </dsp:nvSpPr>
      <dsp:spPr>
        <a:xfrm>
          <a:off x="2369937" y="1622"/>
          <a:ext cx="5290438" cy="170543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Times New Roman" pitchFamily="18" charset="0"/>
              <a:cs typeface="Times New Roman" pitchFamily="18" charset="0"/>
            </a:rPr>
            <a:t>22 региональные национальные библиотеки </a:t>
          </a:r>
          <a:endParaRPr lang="ru-RU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144704" y="251377"/>
        <a:ext cx="3740904" cy="1205922"/>
      </dsp:txXfrm>
    </dsp:sp>
    <dsp:sp modelId="{ABAA0EE0-B926-4CC0-9AF9-F0031414D34C}">
      <dsp:nvSpPr>
        <dsp:cNvPr id="0" name=""/>
        <dsp:cNvSpPr/>
      </dsp:nvSpPr>
      <dsp:spPr>
        <a:xfrm rot="13500000">
          <a:off x="5761830" y="1341516"/>
          <a:ext cx="56592" cy="57558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/>
        </a:p>
      </dsp:txBody>
      <dsp:txXfrm rot="10800000">
        <a:off x="5776322" y="1462636"/>
        <a:ext cx="39614" cy="345349"/>
      </dsp:txXfrm>
    </dsp:sp>
    <dsp:sp modelId="{0DC4E238-A5D6-4BCA-A294-C406AD31CCE6}">
      <dsp:nvSpPr>
        <dsp:cNvPr id="0" name=""/>
        <dsp:cNvSpPr/>
      </dsp:nvSpPr>
      <dsp:spPr>
        <a:xfrm>
          <a:off x="5009749" y="1332396"/>
          <a:ext cx="3630728" cy="266379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0" kern="1200" dirty="0">
              <a:latin typeface="Times New Roman" pitchFamily="18" charset="0"/>
              <a:cs typeface="Times New Roman" pitchFamily="18" charset="0"/>
            </a:rPr>
            <a:t>Российская государственная библиотека </a:t>
          </a:r>
        </a:p>
      </dsp:txBody>
      <dsp:txXfrm>
        <a:off x="5541457" y="1722500"/>
        <a:ext cx="2567312" cy="1883591"/>
      </dsp:txXfrm>
    </dsp:sp>
    <dsp:sp modelId="{BBF2279F-7D48-48D4-9E0C-E4992367EA35}">
      <dsp:nvSpPr>
        <dsp:cNvPr id="0" name=""/>
        <dsp:cNvSpPr/>
      </dsp:nvSpPr>
      <dsp:spPr>
        <a:xfrm rot="8100000">
          <a:off x="5721612" y="3467090"/>
          <a:ext cx="25830" cy="57558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/>
        </a:p>
      </dsp:txBody>
      <dsp:txXfrm rot="10800000">
        <a:off x="5728226" y="3579467"/>
        <a:ext cx="18081" cy="345349"/>
      </dsp:txXfrm>
    </dsp:sp>
    <dsp:sp modelId="{A42A203C-D5A7-4BE5-83FB-62CF04463D45}">
      <dsp:nvSpPr>
        <dsp:cNvPr id="0" name=""/>
        <dsp:cNvSpPr/>
      </dsp:nvSpPr>
      <dsp:spPr>
        <a:xfrm>
          <a:off x="3780593" y="3621537"/>
          <a:ext cx="2469124" cy="170543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Российская национальная библиотека</a:t>
          </a:r>
          <a:endParaRPr lang="ru-RU" sz="1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4142188" y="3871292"/>
        <a:ext cx="1745934" cy="1205922"/>
      </dsp:txXfrm>
    </dsp:sp>
    <dsp:sp modelId="{571DC94A-F792-46F8-994A-7AC09E7B8CFA}">
      <dsp:nvSpPr>
        <dsp:cNvPr id="0" name=""/>
        <dsp:cNvSpPr/>
      </dsp:nvSpPr>
      <dsp:spPr>
        <a:xfrm rot="13500000">
          <a:off x="4234973" y="3440522"/>
          <a:ext cx="68487" cy="57558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/>
        </a:p>
      </dsp:txBody>
      <dsp:txXfrm rot="10800000">
        <a:off x="4252510" y="3562903"/>
        <a:ext cx="47941" cy="345349"/>
      </dsp:txXfrm>
    </dsp:sp>
    <dsp:sp modelId="{7F703FB8-794A-45A4-8C63-3D40ED0EFAA1}">
      <dsp:nvSpPr>
        <dsp:cNvPr id="0" name=""/>
        <dsp:cNvSpPr/>
      </dsp:nvSpPr>
      <dsp:spPr>
        <a:xfrm>
          <a:off x="1454103" y="1415075"/>
          <a:ext cx="3502190" cy="249844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>
              <a:latin typeface="Times New Roman" pitchFamily="18" charset="0"/>
              <a:cs typeface="Times New Roman" pitchFamily="18" charset="0"/>
            </a:rPr>
            <a:t>Президентская библиотека имени </a:t>
          </a:r>
          <a:endParaRPr lang="ru-RU" sz="2400" b="1" kern="1200" dirty="0" smtClean="0">
            <a:latin typeface="Times New Roman" pitchFamily="18" charset="0"/>
            <a:cs typeface="Times New Roman" pitchFamily="18" charset="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Times New Roman" pitchFamily="18" charset="0"/>
              <a:cs typeface="Times New Roman" pitchFamily="18" charset="0"/>
            </a:rPr>
            <a:t>Б</a:t>
          </a:r>
          <a:r>
            <a:rPr lang="ru-RU" sz="2400" b="1" kern="1200" dirty="0">
              <a:latin typeface="Times New Roman" pitchFamily="18" charset="0"/>
              <a:cs typeface="Times New Roman" pitchFamily="18" charset="0"/>
            </a:rPr>
            <a:t>. Н. Ельцина</a:t>
          </a:r>
        </a:p>
      </dsp:txBody>
      <dsp:txXfrm>
        <a:off x="1966987" y="1780963"/>
        <a:ext cx="2476422" cy="1766665"/>
      </dsp:txXfrm>
    </dsp:sp>
    <dsp:sp modelId="{61E87583-E519-484E-81D5-AF801E848BB3}">
      <dsp:nvSpPr>
        <dsp:cNvPr id="0" name=""/>
        <dsp:cNvSpPr/>
      </dsp:nvSpPr>
      <dsp:spPr>
        <a:xfrm rot="8100000">
          <a:off x="4206174" y="1368560"/>
          <a:ext cx="13936" cy="57558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/>
        </a:p>
      </dsp:txBody>
      <dsp:txXfrm rot="10800000">
        <a:off x="4209743" y="1482199"/>
        <a:ext cx="9755" cy="34534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9E6360-0C23-4CCB-8E12-B0DADBD4BA52}">
      <dsp:nvSpPr>
        <dsp:cNvPr id="0" name=""/>
        <dsp:cNvSpPr/>
      </dsp:nvSpPr>
      <dsp:spPr>
        <a:xfrm>
          <a:off x="3202482" y="-22175"/>
          <a:ext cx="3528643" cy="3528643"/>
        </a:xfrm>
        <a:prstGeom prst="circularArrow">
          <a:avLst>
            <a:gd name="adj1" fmla="val 5544"/>
            <a:gd name="adj2" fmla="val 330680"/>
            <a:gd name="adj3" fmla="val 13746695"/>
            <a:gd name="adj4" fmla="val 17403779"/>
            <a:gd name="adj5" fmla="val 5757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BAC6EE-237D-4D4E-BF5E-6CEC206BD855}">
      <dsp:nvSpPr>
        <dsp:cNvPr id="0" name=""/>
        <dsp:cNvSpPr/>
      </dsp:nvSpPr>
      <dsp:spPr>
        <a:xfrm>
          <a:off x="4130244" y="1288"/>
          <a:ext cx="1673119" cy="83655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latin typeface="Times New Roman" pitchFamily="18" charset="0"/>
              <a:cs typeface="Times New Roman" pitchFamily="18" charset="0"/>
            </a:rPr>
            <a:t>Хакасия</a:t>
          </a:r>
          <a:endParaRPr lang="ru-RU" sz="2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4171081" y="42125"/>
        <a:ext cx="1591445" cy="754885"/>
      </dsp:txXfrm>
    </dsp:sp>
    <dsp:sp modelId="{A89BAB3F-A140-4054-A354-27A951BCCA58}">
      <dsp:nvSpPr>
        <dsp:cNvPr id="0" name=""/>
        <dsp:cNvSpPr/>
      </dsp:nvSpPr>
      <dsp:spPr>
        <a:xfrm>
          <a:off x="5561348" y="1041046"/>
          <a:ext cx="1673119" cy="83655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latin typeface="Times New Roman" pitchFamily="18" charset="0"/>
              <a:cs typeface="Times New Roman" pitchFamily="18" charset="0"/>
            </a:rPr>
            <a:t>Бурятия</a:t>
          </a:r>
          <a:endParaRPr lang="ru-RU" sz="2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5602185" y="1081883"/>
        <a:ext cx="1591445" cy="754885"/>
      </dsp:txXfrm>
    </dsp:sp>
    <dsp:sp modelId="{924F3986-6D1B-480D-A0FD-4AA224AAA845}">
      <dsp:nvSpPr>
        <dsp:cNvPr id="0" name=""/>
        <dsp:cNvSpPr/>
      </dsp:nvSpPr>
      <dsp:spPr>
        <a:xfrm>
          <a:off x="5014715" y="2723410"/>
          <a:ext cx="1673119" cy="83655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kern="1200" dirty="0" smtClean="0">
              <a:latin typeface="Times New Roman" pitchFamily="18" charset="0"/>
              <a:cs typeface="Times New Roman" pitchFamily="18" charset="0"/>
            </a:rPr>
            <a:t>Алтай</a:t>
          </a:r>
          <a:endParaRPr lang="ru-RU" sz="36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5055552" y="2764247"/>
        <a:ext cx="1591445" cy="754885"/>
      </dsp:txXfrm>
    </dsp:sp>
    <dsp:sp modelId="{9DEB37FF-EAFF-412B-818A-8DAC1A043014}">
      <dsp:nvSpPr>
        <dsp:cNvPr id="0" name=""/>
        <dsp:cNvSpPr/>
      </dsp:nvSpPr>
      <dsp:spPr>
        <a:xfrm>
          <a:off x="3245773" y="2723410"/>
          <a:ext cx="1673119" cy="83655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latin typeface="Times New Roman" pitchFamily="18" charset="0"/>
              <a:cs typeface="Times New Roman" pitchFamily="18" charset="0"/>
            </a:rPr>
            <a:t>Тыва</a:t>
          </a:r>
          <a:endParaRPr lang="ru-RU" sz="2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3286610" y="2764247"/>
        <a:ext cx="1591445" cy="754885"/>
      </dsp:txXfrm>
    </dsp:sp>
    <dsp:sp modelId="{26F741CD-65E2-4CA2-AC75-8C2D4DAF3564}">
      <dsp:nvSpPr>
        <dsp:cNvPr id="0" name=""/>
        <dsp:cNvSpPr/>
      </dsp:nvSpPr>
      <dsp:spPr>
        <a:xfrm>
          <a:off x="2527779" y="861880"/>
          <a:ext cx="2015841" cy="119489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latin typeface="Times New Roman" pitchFamily="18" charset="0"/>
              <a:cs typeface="Times New Roman" pitchFamily="18" charset="0"/>
            </a:rPr>
            <a:t>Саха (Якутия)</a:t>
          </a:r>
          <a:endParaRPr lang="ru-RU" sz="2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586109" y="920210"/>
        <a:ext cx="1899181" cy="107823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A9C0AF-A52D-4E36-8902-4884D7D4445C}">
      <dsp:nvSpPr>
        <dsp:cNvPr id="0" name=""/>
        <dsp:cNvSpPr/>
      </dsp:nvSpPr>
      <dsp:spPr>
        <a:xfrm>
          <a:off x="0" y="456117"/>
          <a:ext cx="10634925" cy="604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1ED384-14C8-4D0A-9689-AD26D8A8641E}">
      <dsp:nvSpPr>
        <dsp:cNvPr id="0" name=""/>
        <dsp:cNvSpPr/>
      </dsp:nvSpPr>
      <dsp:spPr>
        <a:xfrm>
          <a:off x="531746" y="101877"/>
          <a:ext cx="7444447" cy="7084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1382" tIns="0" rIns="281382" bIns="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kern="1200" dirty="0" smtClean="0">
              <a:latin typeface="Times New Roman" pitchFamily="18" charset="0"/>
              <a:cs typeface="Times New Roman" pitchFamily="18" charset="0"/>
            </a:rPr>
            <a:t>1990 г. </a:t>
          </a: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– библиотека Республики Саха (Якутия)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66331" y="136462"/>
        <a:ext cx="7375277" cy="639310"/>
      </dsp:txXfrm>
    </dsp:sp>
    <dsp:sp modelId="{664D5BE9-0017-49D2-AE25-701B1D04AD64}">
      <dsp:nvSpPr>
        <dsp:cNvPr id="0" name=""/>
        <dsp:cNvSpPr/>
      </dsp:nvSpPr>
      <dsp:spPr>
        <a:xfrm>
          <a:off x="0" y="1544757"/>
          <a:ext cx="10634925" cy="604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D127E0-D403-4C35-AAE3-E88059279F5A}">
      <dsp:nvSpPr>
        <dsp:cNvPr id="0" name=""/>
        <dsp:cNvSpPr/>
      </dsp:nvSpPr>
      <dsp:spPr>
        <a:xfrm>
          <a:off x="553728" y="1224134"/>
          <a:ext cx="7444447" cy="7084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1382" tIns="0" rIns="281382" bIns="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kern="1200" dirty="0" smtClean="0">
              <a:latin typeface="Times New Roman" pitchFamily="18" charset="0"/>
              <a:cs typeface="Times New Roman" pitchFamily="18" charset="0"/>
            </a:rPr>
            <a:t>1991 г. </a:t>
          </a: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– библиотека Республики Бурятия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88313" y="1258719"/>
        <a:ext cx="7375277" cy="639310"/>
      </dsp:txXfrm>
    </dsp:sp>
    <dsp:sp modelId="{62DEEC0F-2C03-4078-9A43-4ACD47A6C11F}">
      <dsp:nvSpPr>
        <dsp:cNvPr id="0" name=""/>
        <dsp:cNvSpPr/>
      </dsp:nvSpPr>
      <dsp:spPr>
        <a:xfrm>
          <a:off x="0" y="2633397"/>
          <a:ext cx="10634925" cy="604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388" tIns="499872" rIns="82538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0" y="2633397"/>
        <a:ext cx="10634925" cy="604800"/>
      </dsp:txXfrm>
    </dsp:sp>
    <dsp:sp modelId="{D9861A14-ED71-4D10-81CC-EA2063AC1C9A}">
      <dsp:nvSpPr>
        <dsp:cNvPr id="0" name=""/>
        <dsp:cNvSpPr/>
      </dsp:nvSpPr>
      <dsp:spPr>
        <a:xfrm>
          <a:off x="515648" y="2279157"/>
          <a:ext cx="10119126" cy="7084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1382" tIns="0" rIns="281382" bIns="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kern="1200" dirty="0" smtClean="0">
              <a:latin typeface="Times New Roman" pitchFamily="18" charset="0"/>
              <a:cs typeface="Times New Roman" pitchFamily="18" charset="0"/>
            </a:rPr>
            <a:t>1993 г. </a:t>
          </a: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– библиотека Республики Тыва им. А. С. Пушкина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50233" y="2313742"/>
        <a:ext cx="10049956" cy="639310"/>
      </dsp:txXfrm>
    </dsp:sp>
    <dsp:sp modelId="{24C0A608-8DF1-4AEB-BC87-7EF453D80413}">
      <dsp:nvSpPr>
        <dsp:cNvPr id="0" name=""/>
        <dsp:cNvSpPr/>
      </dsp:nvSpPr>
      <dsp:spPr>
        <a:xfrm>
          <a:off x="0" y="3722037"/>
          <a:ext cx="10634925" cy="604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1010BD-DE8D-4498-82FF-6F5C8EDF37CB}">
      <dsp:nvSpPr>
        <dsp:cNvPr id="0" name=""/>
        <dsp:cNvSpPr/>
      </dsp:nvSpPr>
      <dsp:spPr>
        <a:xfrm>
          <a:off x="506301" y="3367797"/>
          <a:ext cx="10126017" cy="7084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1382" tIns="0" rIns="281382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itchFamily="18" charset="0"/>
              <a:cs typeface="Times New Roman" pitchFamily="18" charset="0"/>
            </a:rPr>
            <a:t>1996 г. </a:t>
          </a: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– библиотека Республики Хакасия им. Н. Г. </a:t>
          </a:r>
          <a:r>
            <a:rPr lang="ru-RU" sz="2000" kern="1200" dirty="0" err="1" smtClean="0">
              <a:latin typeface="Times New Roman" pitchFamily="18" charset="0"/>
              <a:cs typeface="Times New Roman" pitchFamily="18" charset="0"/>
            </a:rPr>
            <a:t>Доможакова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40886" y="3402382"/>
        <a:ext cx="10056847" cy="639310"/>
      </dsp:txXfrm>
    </dsp:sp>
    <dsp:sp modelId="{2D9568E9-1B0A-4AC7-9F0C-D51C8FF0A99B}">
      <dsp:nvSpPr>
        <dsp:cNvPr id="0" name=""/>
        <dsp:cNvSpPr/>
      </dsp:nvSpPr>
      <dsp:spPr>
        <a:xfrm>
          <a:off x="0" y="4810677"/>
          <a:ext cx="10634925" cy="604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6D7735-E954-487E-A6BA-2DC3CE3D8C1F}">
      <dsp:nvSpPr>
        <dsp:cNvPr id="0" name=""/>
        <dsp:cNvSpPr/>
      </dsp:nvSpPr>
      <dsp:spPr>
        <a:xfrm>
          <a:off x="531746" y="4456437"/>
          <a:ext cx="7444447" cy="7084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1382" tIns="0" rIns="281382" bIns="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kern="1200" dirty="0" smtClean="0">
              <a:latin typeface="Times New Roman" pitchFamily="18" charset="0"/>
              <a:cs typeface="Times New Roman" pitchFamily="18" charset="0"/>
            </a:rPr>
            <a:t>1998 г. – </a:t>
          </a: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библиотека Республики Алтай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66331" y="4491022"/>
        <a:ext cx="7375277" cy="63931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5D11A1-223A-4019-B50F-E5584104B4B7}">
      <dsp:nvSpPr>
        <dsp:cNvPr id="0" name=""/>
        <dsp:cNvSpPr/>
      </dsp:nvSpPr>
      <dsp:spPr>
        <a:xfrm>
          <a:off x="0" y="1210908"/>
          <a:ext cx="9720664" cy="1878187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54432" tIns="937260" rIns="754432" bIns="199136" numCol="1" spcCol="1270" anchor="t" anchorCtr="0">
          <a:noAutofit/>
        </a:bodyPr>
        <a:lstStyle/>
        <a:p>
          <a:pPr marL="285750" lvl="1" indent="-285750" algn="ctr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b="1" kern="1200" dirty="0" smtClean="0">
              <a:latin typeface="Times New Roman" pitchFamily="18" charset="0"/>
              <a:cs typeface="Times New Roman" pitchFamily="18" charset="0"/>
            </a:rPr>
            <a:t>основные книгохранилища в интересах информационного обеспечения народов России</a:t>
          </a:r>
          <a:endParaRPr lang="ru-RU" sz="2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0" y="1210908"/>
        <a:ext cx="9720664" cy="1878187"/>
      </dsp:txXfrm>
    </dsp:sp>
    <dsp:sp modelId="{6E19E21B-44DE-426D-90DE-061C47B51F24}">
      <dsp:nvSpPr>
        <dsp:cNvPr id="0" name=""/>
        <dsp:cNvSpPr/>
      </dsp:nvSpPr>
      <dsp:spPr>
        <a:xfrm>
          <a:off x="462775" y="10871"/>
          <a:ext cx="9255505" cy="186423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7193" tIns="0" rIns="257193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latin typeface="Times New Roman" pitchFamily="18" charset="0"/>
              <a:cs typeface="Times New Roman" pitchFamily="18" charset="0"/>
            </a:rPr>
            <a:t>фонд региональной информации </a:t>
          </a:r>
          <a:endParaRPr lang="ru-RU" sz="32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553780" y="101876"/>
        <a:ext cx="9073495" cy="1682226"/>
      </dsp:txXfrm>
    </dsp:sp>
    <dsp:sp modelId="{2366A69D-D8DB-42CC-998A-A920B12762E9}">
      <dsp:nvSpPr>
        <dsp:cNvPr id="0" name=""/>
        <dsp:cNvSpPr/>
      </dsp:nvSpPr>
      <dsp:spPr>
        <a:xfrm>
          <a:off x="0" y="3996296"/>
          <a:ext cx="9720664" cy="113400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5C27AC-FFF7-45AE-B418-9F2812AA1E8D}">
      <dsp:nvSpPr>
        <dsp:cNvPr id="0" name=""/>
        <dsp:cNvSpPr/>
      </dsp:nvSpPr>
      <dsp:spPr>
        <a:xfrm>
          <a:off x="468946" y="3332096"/>
          <a:ext cx="9250758" cy="13284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7193" tIns="0" rIns="257193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latin typeface="Times New Roman" pitchFamily="18" charset="0"/>
              <a:cs typeface="Times New Roman" pitchFamily="18" charset="0"/>
            </a:rPr>
            <a:t>сохранение и продвижение письменного историко-культурного наследия общества</a:t>
          </a:r>
          <a:endParaRPr lang="ru-RU" sz="32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533793" y="3396943"/>
        <a:ext cx="9121064" cy="11987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10102" y="2130427"/>
            <a:ext cx="9181148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20203" y="3886200"/>
            <a:ext cx="7560945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10407-97F9-45E8-9CCE-FE5904627708}" type="datetimeFigureOut">
              <a:rPr lang="ru-RU" smtClean="0"/>
              <a:t>17.11.2022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1F8F3-408E-41AD-A7A2-5E63D4FE43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4554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10407-97F9-45E8-9CCE-FE5904627708}" type="datetimeFigureOut">
              <a:rPr lang="ru-RU" smtClean="0"/>
              <a:t>17.11.2022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1F8F3-408E-41AD-A7A2-5E63D4FE43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26450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830980" y="274640"/>
            <a:ext cx="2430304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40067" y="274640"/>
            <a:ext cx="7110889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10407-97F9-45E8-9CCE-FE5904627708}" type="datetimeFigureOut">
              <a:rPr lang="ru-RU" smtClean="0"/>
              <a:t>17.11.2022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1F8F3-408E-41AD-A7A2-5E63D4FE43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9606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10407-97F9-45E8-9CCE-FE5904627708}" type="datetimeFigureOut">
              <a:rPr lang="ru-RU" smtClean="0"/>
              <a:t>17.11.2022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1F8F3-408E-41AD-A7A2-5E63D4FE43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016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3233" y="4406902"/>
            <a:ext cx="9181148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53233" y="2906713"/>
            <a:ext cx="9181148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10407-97F9-45E8-9CCE-FE5904627708}" type="datetimeFigureOut">
              <a:rPr lang="ru-RU" smtClean="0"/>
              <a:t>17.11.2022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1F8F3-408E-41AD-A7A2-5E63D4FE43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0707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40069" y="1600202"/>
            <a:ext cx="477059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490688" y="1600202"/>
            <a:ext cx="477059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10407-97F9-45E8-9CCE-FE5904627708}" type="datetimeFigureOut">
              <a:rPr lang="ru-RU" smtClean="0"/>
              <a:t>17.11.2022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1F8F3-408E-41AD-A7A2-5E63D4FE43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3356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0068" y="1535113"/>
            <a:ext cx="477247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40068" y="2174875"/>
            <a:ext cx="477247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486936" y="1535113"/>
            <a:ext cx="477434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486936" y="2174875"/>
            <a:ext cx="477434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10407-97F9-45E8-9CCE-FE5904627708}" type="datetimeFigureOut">
              <a:rPr lang="ru-RU" smtClean="0"/>
              <a:t>17.11.2022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1F8F3-408E-41AD-A7A2-5E63D4FE43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99521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10407-97F9-45E8-9CCE-FE5904627708}" type="datetimeFigureOut">
              <a:rPr lang="ru-RU" smtClean="0"/>
              <a:t>17.11.2022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1F8F3-408E-41AD-A7A2-5E63D4FE43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12857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10407-97F9-45E8-9CCE-FE5904627708}" type="datetimeFigureOut">
              <a:rPr lang="ru-RU" smtClean="0"/>
              <a:t>17.11.2022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1F8F3-408E-41AD-A7A2-5E63D4FE43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1391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0069" y="273050"/>
            <a:ext cx="355357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23028" y="273052"/>
            <a:ext cx="603825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40069" y="1435102"/>
            <a:ext cx="355357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10407-97F9-45E8-9CCE-FE5904627708}" type="datetimeFigureOut">
              <a:rPr lang="ru-RU" smtClean="0"/>
              <a:t>17.11.2022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1F8F3-408E-41AD-A7A2-5E63D4FE43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0080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17141" y="4800600"/>
            <a:ext cx="648081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117141" y="612775"/>
            <a:ext cx="648081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117141" y="5367338"/>
            <a:ext cx="648081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10407-97F9-45E8-9CCE-FE5904627708}" type="datetimeFigureOut">
              <a:rPr lang="ru-RU" smtClean="0"/>
              <a:t>17.11.2022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1F8F3-408E-41AD-A7A2-5E63D4FE43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5706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0069" y="274638"/>
            <a:ext cx="972121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0069" y="1600202"/>
            <a:ext cx="9721215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40069" y="6356352"/>
            <a:ext cx="25203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710407-97F9-45E8-9CCE-FE5904627708}" type="datetimeFigureOut">
              <a:rPr lang="ru-RU" smtClean="0"/>
              <a:t>17.11.2022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690463" y="6356352"/>
            <a:ext cx="34204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740969" y="6356352"/>
            <a:ext cx="25203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1F8F3-408E-41AD-A7A2-5E63D4FE43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831076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nbdrx.ru/" TargetMode="External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hyperlink" Target="https://tuva-library.ru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nbra.ru/" TargetMode="External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0" Type="http://schemas.openxmlformats.org/officeDocument/2006/relationships/hyperlink" Target="https://nlrs.ru/" TargetMode="External"/><Relationship Id="rId4" Type="http://schemas.openxmlformats.org/officeDocument/2006/relationships/hyperlink" Target="http://nbrb.ru/index.php/nggallery/slideshow" TargetMode="External"/><Relationship Id="rId9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akhamemory.ru/home.aspx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://webirbis.spsl.nsc.ru/irbis64r_01/cgi/cgiirbis_64.exe?C21COM=F&amp;I21DBN=HLP_SIB&amp;S21FMT=web_rub_wn&amp;S21ALL=%3C.%3E08%3C.%3E&amp;Z21ID=&amp;P21DBN=SIB&amp;S21COLORTERMS=0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2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748319" y="3350895"/>
            <a:ext cx="9471499" cy="1015663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/>
              <a:t>СОХРАНЕНИЕ ПИСЬМЕННОГО ИСТОРИКО-КУЛЬТУРНОГО НАСЛЕДИЯ НАРОДОВ СИБИРИ И ДАЛЬНЕГО ВОСТОКА В ЭЛЕКТРОННЫХ КОЛЛЕКЦИЯХ </a:t>
            </a:r>
            <a:endParaRPr lang="ru-RU" sz="2000" b="1" dirty="0" smtClean="0"/>
          </a:p>
          <a:p>
            <a:pPr algn="ctr"/>
            <a:r>
              <a:rPr lang="ru-RU" sz="2000" b="1" dirty="0" smtClean="0"/>
              <a:t>РЕСПУБЛИКАНСКИХ </a:t>
            </a:r>
            <a:r>
              <a:rPr lang="ru-RU" sz="2000" b="1" dirty="0"/>
              <a:t>НАЦИОНАЛЬНЫХ БИБЛИОТЕК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6243" y="4725144"/>
            <a:ext cx="10274992" cy="1944216"/>
          </a:xfr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0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Артемьева Елена Борисовна</a:t>
            </a:r>
          </a:p>
          <a:p>
            <a:r>
              <a:rPr lang="tt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tt-RU" sz="20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д-р пед. наук, г. н. с., зав. отделом ГПНТБ СО РАН</a:t>
            </a:r>
            <a:endParaRPr lang="ru-RU" sz="20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tt-RU" sz="20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Сарыглар Чодураа Викторовна</a:t>
            </a: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tt-RU" sz="20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аспирант ГПНТБ СО РАН, </a:t>
            </a:r>
            <a:r>
              <a:rPr lang="ru-RU" sz="20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ученый секретарь  </a:t>
            </a:r>
          </a:p>
          <a:p>
            <a:r>
              <a:rPr lang="ru-RU" sz="20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Национальной библиотеки им. А. С. Пушкина Республики Тыва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66426" y="116633"/>
            <a:ext cx="106349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Государственная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публичная научно-техническая библиотека</a:t>
            </a:r>
          </a:p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Сибирского отделения Российской академии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наук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C:\OBLK\Cloud Mail.Ru\КАТЯ\Деканат\Кафедра\НИР\Гранты\грант вуз Книжная культура\Логотип Год культурного наследия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53003" y="1299036"/>
            <a:ext cx="1382643" cy="1481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60223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5" t="11042" r="20351" b="9274"/>
          <a:stretch/>
        </p:blipFill>
        <p:spPr bwMode="auto">
          <a:xfrm>
            <a:off x="56088" y="1484784"/>
            <a:ext cx="3884508" cy="2495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>
            <a:hlinkClick r:id="rId4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5" r="16335" b="5138"/>
          <a:stretch/>
        </p:blipFill>
        <p:spPr bwMode="auto">
          <a:xfrm>
            <a:off x="7274436" y="1754949"/>
            <a:ext cx="3335477" cy="2225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>
            <a:hlinkClick r:id="rId6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8" r="2235" b="5350"/>
          <a:stretch/>
        </p:blipFill>
        <p:spPr bwMode="auto">
          <a:xfrm>
            <a:off x="34909" y="4272970"/>
            <a:ext cx="5173438" cy="2464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676" y="4272968"/>
            <a:ext cx="5273686" cy="2510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471" y="2348880"/>
            <a:ext cx="4042559" cy="192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5 национальных библиотек Республик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27326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Национальные библиотеки республик РФ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Национальные библиотеки с возможной полнотой интегрируют рукописные и печатные материалы, касающиеся истории народа, литературу на языках основных этносов, проживающих на </a:t>
            </a:r>
            <a:r>
              <a:rPr lang="ru-RU" dirty="0" smtClean="0"/>
              <a:t>территории. </a:t>
            </a:r>
          </a:p>
          <a:p>
            <a:r>
              <a:rPr lang="ru-RU" dirty="0" smtClean="0"/>
              <a:t>На </a:t>
            </a:r>
            <a:r>
              <a:rPr lang="ru-RU" dirty="0"/>
              <a:t>официальных сайтах </a:t>
            </a:r>
            <a:r>
              <a:rPr lang="ru-RU" dirty="0" smtClean="0"/>
              <a:t>размещают </a:t>
            </a:r>
            <a:r>
              <a:rPr lang="ru-RU" dirty="0"/>
              <a:t>электронные коллекции, представляющие совокупность библиографических, фактографических и полнотекстовых ресурсов, доступных всем категориям пользователей.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08386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Национальные библиотеки республик РФ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dirty="0"/>
              <a:t>В начале 2000-х гг. национальные библиотеки республик, находящихся в Сибирско-Дальневосточном регионе, также начали создавать электронные коллекции. </a:t>
            </a:r>
            <a:endParaRPr lang="ru-RU" dirty="0" smtClean="0"/>
          </a:p>
          <a:p>
            <a:r>
              <a:rPr lang="ru-RU" dirty="0" smtClean="0"/>
              <a:t>Основной </a:t>
            </a:r>
            <a:r>
              <a:rPr lang="ru-RU" dirty="0"/>
              <a:t>их целью являлось формирование информационного пространства национальных республик, как части историко-культурного наследия России. </a:t>
            </a:r>
            <a:endParaRPr lang="ru-RU" dirty="0" smtClean="0"/>
          </a:p>
          <a:p>
            <a:r>
              <a:rPr lang="ru-RU" dirty="0" smtClean="0"/>
              <a:t>В </a:t>
            </a:r>
            <a:r>
              <a:rPr lang="ru-RU" dirty="0"/>
              <a:t>результате началась плодотворная работа по оцифровке редких и ценных изданий, первых периодических изданий, художественного наследия народов, проживающих в регионе.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63994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Национальная библиотека Республики Алтай </a:t>
            </a:r>
            <a:br>
              <a:rPr lang="ru-RU" sz="3200" dirty="0" smtClean="0"/>
            </a:br>
            <a:r>
              <a:rPr lang="ru-RU" sz="3200" dirty="0" smtClean="0"/>
              <a:t>им. М. В. </a:t>
            </a:r>
            <a:r>
              <a:rPr lang="ru-RU" sz="3200" dirty="0" err="1" smtClean="0"/>
              <a:t>Чевалкова</a:t>
            </a:r>
            <a:r>
              <a:rPr lang="ru-RU" sz="3200" dirty="0" smtClean="0"/>
              <a:t> (электронные коллекции с 2011 г.) 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5577" y="1556792"/>
            <a:ext cx="9645658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50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Национальная библиотека Республики Алтай им. М. В. </a:t>
            </a:r>
            <a:r>
              <a:rPr lang="ru-RU" dirty="0" err="1"/>
              <a:t>Чевалкова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1700808"/>
            <a:ext cx="5281802" cy="4464496"/>
          </a:xfrm>
          <a:prstGeom prst="rect">
            <a:avLst/>
          </a:prstGeom>
        </p:spPr>
      </p:pic>
      <p:pic>
        <p:nvPicPr>
          <p:cNvPr id="12" name="Объект 1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616699" y="1628800"/>
            <a:ext cx="4770437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734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Национальная библиотека Республики Алтай им. М. В. </a:t>
            </a:r>
            <a:r>
              <a:rPr lang="ru-RU" dirty="0" err="1"/>
              <a:t>Чевалкова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4091" y="1600202"/>
            <a:ext cx="6120680" cy="4709118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184651" y="1619823"/>
            <a:ext cx="5256584" cy="4617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975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Национальная библиотека </a:t>
            </a:r>
            <a:br>
              <a:rPr lang="ru-RU" sz="3200" dirty="0" smtClean="0"/>
            </a:br>
            <a:r>
              <a:rPr lang="ru-RU" sz="3200" dirty="0" smtClean="0"/>
              <a:t>Республики Бурятия </a:t>
            </a:r>
            <a:r>
              <a:rPr lang="ru-RU" sz="3200" dirty="0"/>
              <a:t>(электронные коллекции с </a:t>
            </a:r>
            <a:r>
              <a:rPr lang="ru-RU" sz="3200" dirty="0" smtClean="0"/>
              <a:t>2008 г.)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069" y="1446791"/>
            <a:ext cx="9973174" cy="5185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361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Тематические коллекции </a:t>
            </a:r>
            <a:r>
              <a:rPr lang="en-US" sz="3200" dirty="0" smtClean="0"/>
              <a:t>/ </a:t>
            </a:r>
            <a:r>
              <a:rPr lang="ru-RU" sz="3200" dirty="0" smtClean="0"/>
              <a:t>Книжные памятники</a:t>
            </a:r>
            <a:endParaRPr lang="ru-RU" sz="32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16099" y="1600202"/>
            <a:ext cx="5094089" cy="5213174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491163" y="1600202"/>
            <a:ext cx="4770437" cy="5213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286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8013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4243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908" y="0"/>
            <a:ext cx="1087921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1914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61751134"/>
              </p:ext>
            </p:extLst>
          </p:nvPr>
        </p:nvGraphicFramePr>
        <p:xfrm>
          <a:off x="540343" y="332657"/>
          <a:ext cx="9720664" cy="57935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6079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Новая версия сайта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616699" y="1609848"/>
            <a:ext cx="5040560" cy="4627463"/>
          </a:xfrm>
          <a:prstGeom prst="rect">
            <a:avLst/>
          </a:prstGeom>
        </p:spPr>
      </p:pic>
      <p:pic>
        <p:nvPicPr>
          <p:cNvPr id="6" name="Объект 3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16099" y="1628800"/>
            <a:ext cx="5094089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488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Тематические коллекции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4091" y="1600202"/>
            <a:ext cx="10117193" cy="4525963"/>
          </a:xfrm>
        </p:spPr>
        <p:txBody>
          <a:bodyPr>
            <a:normAutofit fontScale="70000" lnSpcReduction="20000"/>
          </a:bodyPr>
          <a:lstStyle/>
          <a:p>
            <a:r>
              <a:rPr lang="tt-RU" dirty="0"/>
              <a:t>На </a:t>
            </a:r>
            <a:r>
              <a:rPr lang="tt-RU" dirty="0" smtClean="0"/>
              <a:t>официальном сайте НБ РС (Я) представлено </a:t>
            </a:r>
            <a:r>
              <a:rPr lang="tt-RU" dirty="0"/>
              <a:t>самое большое количество полнотекстовых тематических коллекций, по сравнению с рассматриваемыми национальными </a:t>
            </a:r>
            <a:r>
              <a:rPr lang="tt-RU" dirty="0" smtClean="0"/>
              <a:t>библиотеками.</a:t>
            </a:r>
            <a:r>
              <a:rPr lang="ru-RU" dirty="0" smtClean="0"/>
              <a:t> </a:t>
            </a:r>
          </a:p>
          <a:p>
            <a:r>
              <a:rPr lang="ru-RU" dirty="0" smtClean="0"/>
              <a:t>Среди </a:t>
            </a:r>
            <a:r>
              <a:rPr lang="ru-RU" dirty="0"/>
              <a:t>них коллекции по разделам:</a:t>
            </a:r>
            <a:r>
              <a:rPr lang="tt-RU" dirty="0"/>
              <a:t> </a:t>
            </a:r>
            <a:endParaRPr lang="tt-RU" dirty="0" smtClean="0"/>
          </a:p>
          <a:p>
            <a:r>
              <a:rPr lang="tt-RU" dirty="0" smtClean="0"/>
              <a:t>Арктика</a:t>
            </a:r>
            <a:r>
              <a:rPr lang="en-US" dirty="0" smtClean="0"/>
              <a:t>;</a:t>
            </a:r>
            <a:endParaRPr lang="tt-RU" dirty="0" smtClean="0"/>
          </a:p>
          <a:p>
            <a:r>
              <a:rPr lang="tt-RU" dirty="0" smtClean="0"/>
              <a:t>Коренные </a:t>
            </a:r>
            <a:r>
              <a:rPr lang="tt-RU" dirty="0"/>
              <a:t>малочисленные народы Севера</a:t>
            </a:r>
            <a:r>
              <a:rPr lang="ru-RU" dirty="0"/>
              <a:t>; </a:t>
            </a:r>
            <a:endParaRPr lang="ru-RU" dirty="0" smtClean="0"/>
          </a:p>
          <a:p>
            <a:r>
              <a:rPr lang="ru-RU" dirty="0" smtClean="0"/>
              <a:t>История</a:t>
            </a:r>
            <a:r>
              <a:rPr lang="ru-RU" dirty="0"/>
              <a:t>. Государство, Этнос; </a:t>
            </a:r>
            <a:endParaRPr lang="ru-RU" dirty="0" smtClean="0"/>
          </a:p>
          <a:p>
            <a:r>
              <a:rPr lang="ru-RU" dirty="0" smtClean="0"/>
              <a:t>Литература </a:t>
            </a:r>
            <a:r>
              <a:rPr lang="ru-RU" dirty="0"/>
              <a:t>Якутии; </a:t>
            </a:r>
            <a:endParaRPr lang="ru-RU" dirty="0" smtClean="0"/>
          </a:p>
          <a:p>
            <a:r>
              <a:rPr lang="ru-RU" dirty="0" smtClean="0"/>
              <a:t>Наука</a:t>
            </a:r>
            <a:r>
              <a:rPr lang="ru-RU" dirty="0"/>
              <a:t>; </a:t>
            </a:r>
            <a:endParaRPr lang="ru-RU" dirty="0" smtClean="0"/>
          </a:p>
          <a:p>
            <a:r>
              <a:rPr lang="ru-RU" dirty="0" smtClean="0"/>
              <a:t>Периодические </a:t>
            </a:r>
            <a:r>
              <a:rPr lang="ru-RU" dirty="0"/>
              <a:t>издания; </a:t>
            </a:r>
            <a:endParaRPr lang="ru-RU" dirty="0" smtClean="0"/>
          </a:p>
          <a:p>
            <a:r>
              <a:rPr lang="ru-RU" dirty="0" smtClean="0"/>
              <a:t>Праздники </a:t>
            </a:r>
            <a:r>
              <a:rPr lang="ru-RU" dirty="0"/>
              <a:t>и памятные даты.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В </a:t>
            </a:r>
            <a:r>
              <a:rPr lang="ru-RU" dirty="0"/>
              <a:t>архиве – учебные пособия, словари, художественная литература, а также другие документы по истории и культуре народов, здесь проживающих.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0259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История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2123" y="1196752"/>
            <a:ext cx="10081120" cy="545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15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Тематические коллекции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Объект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/>
          </a:bodyPr>
          <a:lstStyle/>
          <a:p>
            <a:r>
              <a:rPr lang="ru-RU" dirty="0" smtClean="0"/>
              <a:t>Коллекция «Книжные памятники»</a:t>
            </a:r>
            <a:endParaRPr lang="ru-RU" dirty="0"/>
          </a:p>
        </p:txBody>
      </p:sp>
      <p:sp>
        <p:nvSpPr>
          <p:cNvPr id="9" name="Объект 8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dirty="0"/>
              <a:t>В ней представлены рукописные и печатные книги по различным отраслям знания (путешествия, экспедиции, религия, верования, этнография, художественная литература), периодические, картографические, нотные издания, обладающие выдающейся духовной, материальной ценностью, имеют особое историческое, научное, культурное значение и в отношении которых установлен особый режим учета, хранения и использования. </a:t>
            </a:r>
          </a:p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230605" y="1628800"/>
            <a:ext cx="5081935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301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Коллекция «Книжные памятники»</a:t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5577" y="1600200"/>
            <a:ext cx="8925578" cy="514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299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0155" y="0"/>
            <a:ext cx="9541129" cy="1412776"/>
          </a:xfrm>
        </p:spPr>
        <p:txBody>
          <a:bodyPr>
            <a:noAutofit/>
          </a:bodyPr>
          <a:lstStyle/>
          <a:p>
            <a:r>
              <a:rPr lang="ru-RU" sz="3600" dirty="0"/>
              <a:t>Э</a:t>
            </a:r>
            <a:r>
              <a:rPr lang="ru-RU" sz="3600" dirty="0" smtClean="0"/>
              <a:t>лектронная </a:t>
            </a:r>
            <a:r>
              <a:rPr lang="ru-RU" sz="3600" dirty="0"/>
              <a:t>коллекция 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>Документальная </a:t>
            </a:r>
            <a:r>
              <a:rPr lang="ru-RU" sz="3600" dirty="0"/>
              <a:t>память народов Севера «</a:t>
            </a:r>
            <a:r>
              <a:rPr lang="ru-RU" sz="3600" dirty="0" err="1"/>
              <a:t>Книгакан</a:t>
            </a:r>
            <a:r>
              <a:rPr lang="ru-RU" sz="3600" dirty="0"/>
              <a:t>»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8966" y="1600200"/>
            <a:ext cx="9652318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419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Документальная </a:t>
            </a:r>
            <a:r>
              <a:rPr lang="ru-RU" dirty="0"/>
              <a:t>память народов Севера «</a:t>
            </a:r>
            <a:r>
              <a:rPr lang="ru-RU" dirty="0" err="1"/>
              <a:t>Книгакан</a:t>
            </a:r>
            <a:r>
              <a:rPr lang="ru-RU" dirty="0"/>
              <a:t>»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Объект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5576995" y="1535114"/>
            <a:ext cx="4775200" cy="4702198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290824" y="1700807"/>
            <a:ext cx="5153943" cy="4425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041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296" y="0"/>
            <a:ext cx="1087864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трелка вправо 3">
            <a:hlinkClick r:id="rId3"/>
          </p:cNvPr>
          <p:cNvSpPr/>
          <p:nvPr/>
        </p:nvSpPr>
        <p:spPr>
          <a:xfrm>
            <a:off x="8888112" y="1700809"/>
            <a:ext cx="1446011" cy="6912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807" tIns="49903" rIns="99807" bIns="49903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4710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Информационный портал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155" y="1340768"/>
            <a:ext cx="9289031" cy="5055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451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Разделы ресурса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0154" y="1600200"/>
            <a:ext cx="9541129" cy="514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4027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98867627"/>
              </p:ext>
            </p:extLst>
          </p:nvPr>
        </p:nvGraphicFramePr>
        <p:xfrm>
          <a:off x="540343" y="188640"/>
          <a:ext cx="9720664" cy="6408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22811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Раздел: Традиционные верования</a:t>
            </a:r>
            <a:endParaRPr lang="ru-RU" dirty="0"/>
          </a:p>
        </p:txBody>
      </p:sp>
      <p:pic>
        <p:nvPicPr>
          <p:cNvPr id="13" name="Объект 12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16099" y="1600202"/>
            <a:ext cx="5094089" cy="4525963"/>
          </a:xfrm>
          <a:prstGeom prst="rect">
            <a:avLst/>
          </a:prstGeom>
        </p:spPr>
      </p:pic>
      <p:pic>
        <p:nvPicPr>
          <p:cNvPr id="12" name="Объект 1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491163" y="1600202"/>
            <a:ext cx="5166096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8559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tt-RU" sz="2800" dirty="0" smtClean="0"/>
              <a:t>“Тува читающая” - 3,5 </a:t>
            </a:r>
            <a:r>
              <a:rPr lang="tt-RU" sz="2800" dirty="0"/>
              <a:t>тыс. </a:t>
            </a:r>
            <a:r>
              <a:rPr lang="ru-RU" sz="2800" dirty="0"/>
              <a:t>оцифрованных документов по истории, культурному наследию и краеведению. </a:t>
            </a:r>
            <a:br>
              <a:rPr lang="ru-RU" sz="2800" dirty="0"/>
            </a:br>
            <a:endParaRPr lang="ru-RU" sz="2800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95576" y="1124744"/>
            <a:ext cx="9465707" cy="5616624"/>
          </a:xfrm>
          <a:prstGeom prst="rect">
            <a:avLst/>
          </a:prstGeom>
        </p:spPr>
      </p:pic>
      <p:sp>
        <p:nvSpPr>
          <p:cNvPr id="5" name="Стрелка вправо 4"/>
          <p:cNvSpPr/>
          <p:nvPr/>
        </p:nvSpPr>
        <p:spPr>
          <a:xfrm rot="11967023">
            <a:off x="4042109" y="4924632"/>
            <a:ext cx="1303414" cy="469292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807" tIns="49903" rIns="99807" bIns="49903" rtlCol="0" anchor="ctr"/>
          <a:lstStyle/>
          <a:p>
            <a:pPr algn="ctr"/>
            <a:endParaRPr lang="ru-RU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54846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«</a:t>
            </a:r>
            <a:r>
              <a:rPr lang="tt-RU" dirty="0"/>
              <a:t>Тыва чоннуң алдын үүжези</a:t>
            </a:r>
            <a:r>
              <a:rPr lang="ru-RU" dirty="0"/>
              <a:t>»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(«</a:t>
            </a:r>
            <a:r>
              <a:rPr lang="ru-RU" dirty="0"/>
              <a:t>Золотое наследие тувинского народа»)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5096" y="1628800"/>
            <a:ext cx="9694131" cy="52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732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</a:t>
            </a:r>
            <a:r>
              <a:rPr lang="ru-RU" dirty="0" smtClean="0"/>
              <a:t>олнотекстовая </a:t>
            </a:r>
            <a:r>
              <a:rPr lang="ru-RU" dirty="0"/>
              <a:t>коллекция периодических изданий республики с 1925 по 1990 г.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8107" y="1600200"/>
            <a:ext cx="9865096" cy="5008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157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4726" y="476672"/>
            <a:ext cx="9926558" cy="65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290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Национальная библиотека имени </a:t>
            </a:r>
            <a:br>
              <a:rPr lang="ru-RU" dirty="0" smtClean="0"/>
            </a:br>
            <a:r>
              <a:rPr lang="ru-RU" dirty="0" smtClean="0"/>
              <a:t>Н. Г. </a:t>
            </a:r>
            <a:r>
              <a:rPr lang="ru-RU" dirty="0" err="1" smtClean="0"/>
              <a:t>Доможакова</a:t>
            </a:r>
            <a:r>
              <a:rPr lang="ru-RU" dirty="0" smtClean="0"/>
              <a:t> Республики Хакасия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5577" y="1600200"/>
            <a:ext cx="8225868" cy="514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654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ГПНТБ  СО РАН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 smtClean="0"/>
              <a:t>База данных «</a:t>
            </a:r>
            <a:r>
              <a:rPr lang="ru-RU" dirty="0"/>
              <a:t>Научная </a:t>
            </a:r>
            <a:r>
              <a:rPr lang="ru-RU" dirty="0" err="1"/>
              <a:t>Сибирика</a:t>
            </a:r>
            <a:r>
              <a:rPr lang="ru-RU" dirty="0"/>
              <a:t>»</a:t>
            </a:r>
            <a:r>
              <a:rPr lang="ru-RU" dirty="0" smtClean="0"/>
              <a:t>, </a:t>
            </a:r>
            <a:r>
              <a:rPr lang="ru-RU" dirty="0"/>
              <a:t>в которой имеется раздел «Коренные малочисленные народы Севера», включающий библиографические описания документов, начиная с 1989 г., по темам: Коренные малочисленные народы. Общие вопросы; Этнический состав и происхождение; Правовые основы развития. Саморазвитие и местное самоуправление; Экология территорий проживания и рациональное природопользование; Хозяйство; Социальная сфера; Культура; Образование; Языкознание; Традиционные верования и религии (</a:t>
            </a:r>
            <a:r>
              <a:rPr lang="ru-RU" u="sng" dirty="0">
                <a:hlinkClick r:id="rId2"/>
              </a:rPr>
              <a:t>http://webirbis.spsl.nsc.ru/irbis64r_01/cgi/cgiirbis_64.exe?C21COM=F&amp;I21DBN=HLP_SIB&amp;S21FMT=web_rub_wn&amp;S21ALL=%3C.%3E08%3C.%3E&amp;Z21ID=&amp;P21DBN=SIB&amp;S21COLORTERMS=0</a:t>
            </a:r>
            <a:r>
              <a:rPr lang="ru-RU" dirty="0"/>
              <a:t>).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03086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Предложения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tt-RU" dirty="0"/>
              <a:t>В настоящее время перед каждой отдельной национальной библиотекой, расположенной в регионе, ставятся задачи по сохранению историко-культурного наследия в виде </a:t>
            </a:r>
            <a:r>
              <a:rPr lang="tt-RU" dirty="0" smtClean="0"/>
              <a:t>электронных коллекций документов и изданий и </a:t>
            </a:r>
            <a:r>
              <a:rPr lang="tt-RU" dirty="0"/>
              <a:t>их продвижению, транслированию родного языка. </a:t>
            </a:r>
            <a:endParaRPr lang="tt-RU" dirty="0" smtClean="0"/>
          </a:p>
          <a:p>
            <a:r>
              <a:rPr lang="tt-RU" dirty="0" smtClean="0"/>
              <a:t>Тем </a:t>
            </a:r>
            <a:r>
              <a:rPr lang="tt-RU" dirty="0"/>
              <a:t>не менее, </a:t>
            </a:r>
            <a:r>
              <a:rPr lang="tt-RU" dirty="0">
                <a:solidFill>
                  <a:srgbClr val="FF0000"/>
                </a:solidFill>
              </a:rPr>
              <a:t>считаем целесообразным </a:t>
            </a:r>
            <a:r>
              <a:rPr lang="ru-RU" dirty="0"/>
              <a:t>перед руководством пяти национальных библиотек республик поставить вопрос о </a:t>
            </a:r>
            <a:r>
              <a:rPr lang="tt-RU" dirty="0"/>
              <a:t>создании </a:t>
            </a:r>
            <a:r>
              <a:rPr lang="tt-RU" i="1" dirty="0"/>
              <a:t>единой </a:t>
            </a:r>
            <a:r>
              <a:rPr lang="tt-RU" dirty="0"/>
              <a:t>(</a:t>
            </a:r>
            <a:r>
              <a:rPr lang="tt-RU" i="1" dirty="0"/>
              <a:t>сводной) региональной базы данных </a:t>
            </a:r>
            <a:r>
              <a:rPr lang="ru-RU" i="1" dirty="0"/>
              <a:t>культурно-исторического письменного наследия всех народов Севера, Сибири и Дальнего Востока </a:t>
            </a:r>
            <a:r>
              <a:rPr lang="ru-RU" dirty="0"/>
              <a:t>в виде портала с системой навигации по полнотекстовым коллекциям </a:t>
            </a:r>
            <a:r>
              <a:rPr lang="ru-RU" dirty="0" smtClean="0"/>
              <a:t>национальных </a:t>
            </a:r>
            <a:r>
              <a:rPr lang="ru-RU" dirty="0"/>
              <a:t>библиотек, расположенных в регионе, способствующего сохранению и продвижению информационных ресурсов по этой проблеме. </a:t>
            </a:r>
            <a:endParaRPr lang="ru-RU" dirty="0" smtClean="0"/>
          </a:p>
          <a:p>
            <a:endParaRPr lang="ru-RU" dirty="0"/>
          </a:p>
          <a:p>
            <a:r>
              <a:rPr lang="ru-RU" dirty="0" smtClean="0"/>
              <a:t>Национальные библиотеки + вузы </a:t>
            </a:r>
            <a:r>
              <a:rPr lang="ru-RU" dirty="0" smtClean="0"/>
              <a:t>культуры (магистранты) + ГПНТБ О РАН (аспирантура, соискатели)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41703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Предложения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Первый этап – разработка концептуальной модели такого информационно-навигационного портала. Второй этап – его создание силами национальных библиотек республик. </a:t>
            </a:r>
            <a:endParaRPr lang="ru-RU" dirty="0" smtClean="0"/>
          </a:p>
          <a:p>
            <a:r>
              <a:rPr lang="ru-RU" dirty="0" smtClean="0"/>
              <a:t>В </a:t>
            </a:r>
            <a:r>
              <a:rPr lang="ru-RU" dirty="0"/>
              <a:t>дальнейшем целесообразно поставить задачу поэтапного присоединения к проекту центральных библиотек других </a:t>
            </a:r>
            <a:r>
              <a:rPr lang="ru-RU" dirty="0" smtClean="0"/>
              <a:t>субъектов, </a:t>
            </a:r>
            <a:r>
              <a:rPr lang="ru-RU" dirty="0"/>
              <a:t>где проживают представители коренных </a:t>
            </a:r>
            <a:r>
              <a:rPr lang="ru-RU" dirty="0" smtClean="0"/>
              <a:t>народов Севера, Сибири и Дальнего Востока.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498182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Предложения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/>
              <a:t>Важно, с нашей точки зрения, организовать подобную работу с участием представителей секции Российской библиотечной ассоциации «Библиотечное обслуживание </a:t>
            </a:r>
            <a:r>
              <a:rPr lang="ru-RU" dirty="0" err="1"/>
              <a:t>мультикультурного</a:t>
            </a:r>
            <a:r>
              <a:rPr lang="ru-RU" dirty="0"/>
              <a:t> населения», которая начиная с 2008 г., объединяет библиотечных специалистов России для рассмотрения проблем этнокультурного взаимодействия и организации деятельности библиотек страны в сохранении письменного культурного наследия и популяризации материального культурного наследия народов</a:t>
            </a:r>
            <a:r>
              <a:rPr lang="ru-RU" dirty="0" smtClean="0"/>
              <a:t>.</a:t>
            </a: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03150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6425" y="260648"/>
            <a:ext cx="10094858" cy="922114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>Региональные национальные </a:t>
            </a:r>
            <a:r>
              <a:rPr lang="ru-RU" sz="2800" b="1" dirty="0"/>
              <a:t>библиотеки как центры сохранения и ретрансляции культурного наследия</a:t>
            </a:r>
            <a:endParaRPr lang="ru-RU" sz="28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76619935"/>
              </p:ext>
            </p:extLst>
          </p:nvPr>
        </p:nvGraphicFramePr>
        <p:xfrm>
          <a:off x="540343" y="1600200"/>
          <a:ext cx="9720664" cy="51411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98070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Предложения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Важно методическое </a:t>
            </a:r>
            <a:r>
              <a:rPr lang="ru-RU" dirty="0"/>
              <a:t>сопровождение этой деятельности </a:t>
            </a:r>
            <a:endParaRPr lang="ru-RU" dirty="0" smtClean="0"/>
          </a:p>
          <a:p>
            <a:r>
              <a:rPr lang="ru-RU" dirty="0" smtClean="0"/>
              <a:t>Российской </a:t>
            </a:r>
            <a:r>
              <a:rPr lang="ru-RU" dirty="0"/>
              <a:t>государственной </a:t>
            </a:r>
            <a:r>
              <a:rPr lang="ru-RU" dirty="0" smtClean="0"/>
              <a:t>библиотекой </a:t>
            </a:r>
            <a:r>
              <a:rPr lang="ru-RU" dirty="0"/>
              <a:t>и </a:t>
            </a:r>
            <a:endParaRPr lang="ru-RU" dirty="0" smtClean="0"/>
          </a:p>
          <a:p>
            <a:r>
              <a:rPr lang="ru-RU" dirty="0" smtClean="0"/>
              <a:t>Российской </a:t>
            </a:r>
            <a:r>
              <a:rPr lang="ru-RU" dirty="0"/>
              <a:t>национальной </a:t>
            </a:r>
            <a:r>
              <a:rPr lang="ru-RU" dirty="0" smtClean="0"/>
              <a:t>библиотекой </a:t>
            </a:r>
            <a:r>
              <a:rPr lang="ru-RU" dirty="0"/>
              <a:t>в рамках «Единой концепции научного и методического обеспечения деятельности библиотек всех уровней и ведомственной принадлежности в Российской Федерации</a:t>
            </a:r>
            <a:r>
              <a:rPr lang="ru-RU" dirty="0" smtClean="0"/>
              <a:t>».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69697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choduraa\Downloads\576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99" y="274638"/>
            <a:ext cx="10297144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4556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37508" y="2132857"/>
            <a:ext cx="6023775" cy="4320479"/>
          </a:xfrm>
        </p:spPr>
        <p:txBody>
          <a:bodyPr>
            <a:normAutofit fontScale="85000" lnSpcReduction="10000"/>
          </a:bodyPr>
          <a:lstStyle/>
          <a:p>
            <a:pPr marL="0" indent="0" algn="ctr" fontAlgn="t">
              <a:buNone/>
            </a:pPr>
            <a:r>
              <a:rPr lang="ru-RU" dirty="0" smtClean="0"/>
              <a:t> </a:t>
            </a:r>
          </a:p>
          <a:p>
            <a:pPr algn="just" fontAlgn="t">
              <a:buFont typeface="Wingdings" pitchFamily="2" charset="2"/>
              <a:buChar char="Ø"/>
            </a:pPr>
            <a:r>
              <a:rPr lang="ru-RU" b="1" dirty="0" smtClean="0">
                <a:solidFill>
                  <a:schemeClr val="tx2"/>
                </a:solidFill>
              </a:rPr>
              <a:t>Сохранение многообразия локальных культур </a:t>
            </a:r>
            <a:r>
              <a:rPr lang="ru-RU" dirty="0" smtClean="0"/>
              <a:t>выступает необходимым условием для культурной интеграции</a:t>
            </a:r>
            <a:r>
              <a:rPr lang="ru-RU" i="1" dirty="0" smtClean="0"/>
              <a:t>.</a:t>
            </a:r>
            <a:r>
              <a:rPr lang="ru-RU" dirty="0" smtClean="0"/>
              <a:t> </a:t>
            </a:r>
          </a:p>
          <a:p>
            <a:endParaRPr lang="ru-RU" dirty="0" smtClean="0"/>
          </a:p>
          <a:p>
            <a:r>
              <a:rPr lang="ru-RU" dirty="0" smtClean="0"/>
              <a:t>И </a:t>
            </a:r>
            <a:r>
              <a:rPr lang="ru-RU" dirty="0"/>
              <a:t>в решении этих вопросов библиотека как институт сохранения и ретрансляции культурного наследия играет свою роль.</a:t>
            </a:r>
          </a:p>
          <a:p>
            <a:pPr algn="ctr" fontAlgn="t">
              <a:buFont typeface="Wingdings" pitchFamily="2" charset="2"/>
              <a:buChar char="Ø"/>
            </a:pPr>
            <a:endParaRPr lang="ru-RU" dirty="0" smtClean="0"/>
          </a:p>
          <a:p>
            <a:pPr algn="just">
              <a:buFont typeface="Wingdings" pitchFamily="2" charset="2"/>
              <a:buChar char="Ø"/>
            </a:pPr>
            <a:endParaRPr lang="ru-RU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10" y="4692007"/>
            <a:ext cx="3357337" cy="2024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7508" y="262199"/>
            <a:ext cx="3052103" cy="175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925" y="316693"/>
            <a:ext cx="2969020" cy="1715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308" y="2420889"/>
            <a:ext cx="3549890" cy="1961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25" y="80450"/>
            <a:ext cx="3366006" cy="2187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1414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0068" y="260648"/>
            <a:ext cx="9721215" cy="3640792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Благодарим за внимание!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artemyeva@spsl.nsc.ru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choduraa-m@yandex.ru</a:t>
            </a:r>
            <a:br>
              <a:rPr lang="en-US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2022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32"/>
          <a:stretch/>
        </p:blipFill>
        <p:spPr bwMode="auto">
          <a:xfrm>
            <a:off x="0" y="3901440"/>
            <a:ext cx="10801350" cy="29565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0826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/>
              <a:t>Национальные </a:t>
            </a:r>
            <a:r>
              <a:rPr lang="ru-RU" sz="3200" b="1" dirty="0" smtClean="0"/>
              <a:t>библиотеки в Российской Федерации</a:t>
            </a:r>
            <a:endParaRPr lang="ru-RU" sz="32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00564180"/>
              </p:ext>
            </p:extLst>
          </p:nvPr>
        </p:nvGraphicFramePr>
        <p:xfrm>
          <a:off x="332592" y="1412776"/>
          <a:ext cx="10094582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52879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19998" y="332656"/>
            <a:ext cx="6023775" cy="2448272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Национальные республики, расположенные на территории Сибирско-Дальневосточного региона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10641646"/>
              </p:ext>
            </p:extLst>
          </p:nvPr>
        </p:nvGraphicFramePr>
        <p:xfrm>
          <a:off x="498758" y="2708921"/>
          <a:ext cx="9762248" cy="35612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09" y="260648"/>
            <a:ext cx="3960067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913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100" b="1" dirty="0" smtClean="0"/>
              <a:t>Статус национальных библиотек республик РФ</a:t>
            </a:r>
            <a:br>
              <a:rPr lang="ru-RU" sz="3100" b="1" dirty="0" smtClean="0"/>
            </a:br>
            <a:endParaRPr lang="ru-RU" b="1" dirty="0"/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938002044"/>
              </p:ext>
            </p:extLst>
          </p:nvPr>
        </p:nvGraphicFramePr>
        <p:xfrm>
          <a:off x="166425" y="1124746"/>
          <a:ext cx="10634925" cy="55173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6379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0069" y="274638"/>
            <a:ext cx="9721215" cy="1498178"/>
          </a:xfrm>
        </p:spPr>
        <p:txBody>
          <a:bodyPr>
            <a:noAutofit/>
          </a:bodyPr>
          <a:lstStyle/>
          <a:p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Национальные библиотеки республик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РФ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33132934"/>
              </p:ext>
            </p:extLst>
          </p:nvPr>
        </p:nvGraphicFramePr>
        <p:xfrm>
          <a:off x="540343" y="1600200"/>
          <a:ext cx="9720664" cy="51411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08015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0069" y="0"/>
            <a:ext cx="9721215" cy="1988840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Характерные черты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Сибирско-Дальневосточного региона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000" b="1" dirty="0" smtClean="0">
                <a:latin typeface="Algerian" panose="04020705040A02060702" pitchFamily="82" charset="0"/>
                <a:cs typeface="Times New Roman" pitchFamily="18" charset="0"/>
              </a:rPr>
              <a:t> </a:t>
            </a:r>
            <a:r>
              <a:rPr lang="ru-RU" sz="2000" b="1" dirty="0"/>
              <a:t>обусловленные временем пребывания в составе России, принадлежностью населения к различным религиозным конфессиям, менталитетом народа</a:t>
            </a:r>
            <a:br>
              <a:rPr lang="ru-RU" sz="2000" b="1" dirty="0"/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8759" y="1772817"/>
            <a:ext cx="9721215" cy="4886003"/>
          </a:xfrm>
        </p:spPr>
        <p:txBody>
          <a:bodyPr>
            <a:normAutofit/>
          </a:bodyPr>
          <a:lstStyle/>
          <a:p>
            <a:pPr algn="just"/>
            <a:r>
              <a:rPr lang="ru-RU" sz="4000" b="1" i="1" dirty="0" smtClean="0"/>
              <a:t>значительная</a:t>
            </a:r>
            <a:r>
              <a:rPr lang="ru-RU" sz="4000" i="1" dirty="0" smtClean="0"/>
              <a:t> </a:t>
            </a:r>
            <a:r>
              <a:rPr lang="ru-RU" sz="4000" b="1" i="1" dirty="0"/>
              <a:t>этнокультурная </a:t>
            </a:r>
            <a:r>
              <a:rPr lang="ru-RU" sz="4000" b="1" i="1" dirty="0" smtClean="0"/>
              <a:t>неоднородность;</a:t>
            </a:r>
            <a:r>
              <a:rPr lang="ru-RU" sz="4000" b="1" dirty="0" smtClean="0"/>
              <a:t> </a:t>
            </a:r>
          </a:p>
          <a:p>
            <a:pPr algn="just"/>
            <a:r>
              <a:rPr lang="ru-RU" sz="4000" dirty="0" smtClean="0"/>
              <a:t>представители </a:t>
            </a:r>
            <a:r>
              <a:rPr lang="ru-RU" sz="4000" dirty="0"/>
              <a:t>5 коренных народов </a:t>
            </a:r>
            <a:r>
              <a:rPr lang="ru-RU" sz="4000" b="1" i="1" dirty="0" smtClean="0"/>
              <a:t>алтайцы</a:t>
            </a:r>
            <a:r>
              <a:rPr lang="ru-RU" sz="4000" b="1" i="1" dirty="0"/>
              <a:t>, буряты, тувинцы, хакасы, </a:t>
            </a:r>
            <a:r>
              <a:rPr lang="ru-RU" sz="4000" b="1" i="1" dirty="0" smtClean="0"/>
              <a:t>якуты;</a:t>
            </a:r>
          </a:p>
          <a:p>
            <a:r>
              <a:rPr lang="ru-RU" sz="4000" b="1" dirty="0" smtClean="0"/>
              <a:t>34</a:t>
            </a:r>
            <a:r>
              <a:rPr lang="ru-RU" sz="4000" b="1" dirty="0"/>
              <a:t> малочисленных народа </a:t>
            </a:r>
            <a:r>
              <a:rPr lang="ru-RU" sz="4000" dirty="0"/>
              <a:t>Севера, Сибири и Дальнего </a:t>
            </a:r>
            <a:r>
              <a:rPr lang="ru-RU" sz="4000" dirty="0" smtClean="0"/>
              <a:t>Востока</a:t>
            </a:r>
            <a:r>
              <a:rPr lang="en-US" sz="4000" dirty="0" smtClean="0"/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1114769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8|1.4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2170</TotalTime>
  <Words>1137</Words>
  <Application>Microsoft Office PowerPoint</Application>
  <PresentationFormat>Произвольный</PresentationFormat>
  <Paragraphs>116</Paragraphs>
  <Slides>43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9" baseType="lpstr">
      <vt:lpstr>Algerian</vt:lpstr>
      <vt:lpstr>Arial</vt:lpstr>
      <vt:lpstr>Calibri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Региональные национальные библиотеки как центры сохранения и ретрансляции культурного наследия</vt:lpstr>
      <vt:lpstr>Национальные библиотеки в Российской Федерации</vt:lpstr>
      <vt:lpstr>Национальные республики, расположенные на территории Сибирско-Дальневосточного региона</vt:lpstr>
      <vt:lpstr>Статус национальных библиотек республик РФ </vt:lpstr>
      <vt:lpstr>Национальные библиотеки республик РФ</vt:lpstr>
      <vt:lpstr>Характерные черты Сибирско-Дальневосточного региона, обусловленные временем пребывания в составе России, принадлежностью населения к различным религиозным конфессиям, менталитетом народа  </vt:lpstr>
      <vt:lpstr>5 национальных библиотек Республик</vt:lpstr>
      <vt:lpstr>Национальные библиотеки республик РФ</vt:lpstr>
      <vt:lpstr>Национальные библиотеки республик РФ</vt:lpstr>
      <vt:lpstr>Национальная библиотека Республики Алтай  им. М. В. Чевалкова (электронные коллекции с 2011 г.) </vt:lpstr>
      <vt:lpstr>Национальная библиотека Республики Алтай им. М. В. Чевалкова</vt:lpstr>
      <vt:lpstr>Национальная библиотека Республики Алтай им. М. В. Чевалкова</vt:lpstr>
      <vt:lpstr>Национальная библиотека  Республики Бурятия (электронные коллекции с 2008 г.)</vt:lpstr>
      <vt:lpstr>Тематические коллекции / Книжные памятники</vt:lpstr>
      <vt:lpstr>Презентация PowerPoint</vt:lpstr>
      <vt:lpstr>Презентация PowerPoint</vt:lpstr>
      <vt:lpstr>Новая версия сайта</vt:lpstr>
      <vt:lpstr>Тематические коллекции</vt:lpstr>
      <vt:lpstr>История</vt:lpstr>
      <vt:lpstr>Тематические коллекции</vt:lpstr>
      <vt:lpstr>Коллекция «Книжные памятники» </vt:lpstr>
      <vt:lpstr>Электронная коллекция  Документальная память народов Севера «Книгакан»</vt:lpstr>
      <vt:lpstr>Документальная память народов Севера «Книгакан»</vt:lpstr>
      <vt:lpstr>Презентация PowerPoint</vt:lpstr>
      <vt:lpstr>Информационный портал </vt:lpstr>
      <vt:lpstr>Разделы ресурса</vt:lpstr>
      <vt:lpstr>Раздел: Традиционные верования</vt:lpstr>
      <vt:lpstr>“Тува читающая” - 3,5 тыс. оцифрованных документов по истории, культурному наследию и краеведению.  </vt:lpstr>
      <vt:lpstr>«Тыва чоннуң алдын үүжези»  («Золотое наследие тувинского народа») </vt:lpstr>
      <vt:lpstr>Полнотекстовая коллекция периодических изданий республики с 1925 по 1990 г. </vt:lpstr>
      <vt:lpstr>Презентация PowerPoint</vt:lpstr>
      <vt:lpstr>Национальная библиотека имени  Н. Г. Доможакова Республики Хакасия</vt:lpstr>
      <vt:lpstr>ГПНТБ  СО РАН</vt:lpstr>
      <vt:lpstr>Предложения</vt:lpstr>
      <vt:lpstr>Предложения</vt:lpstr>
      <vt:lpstr>Предложения</vt:lpstr>
      <vt:lpstr>Предложения</vt:lpstr>
      <vt:lpstr>Презентация PowerPoint</vt:lpstr>
      <vt:lpstr>Презентация PowerPoint</vt:lpstr>
      <vt:lpstr> Благодарим за внимание! artemyeva@spsl.nsc.ru choduraa-m@yandex.ru 2022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Перспективы развития цифрового фонда Национальной библиотеки им. А. С. Пушкина Республики Тыва</dc:title>
  <dc:creator>Чодураа Монгуш</dc:creator>
  <cp:lastModifiedBy>Артемьева Елена Борисовна</cp:lastModifiedBy>
  <cp:revision>86</cp:revision>
  <dcterms:created xsi:type="dcterms:W3CDTF">2021-04-07T03:54:45Z</dcterms:created>
  <dcterms:modified xsi:type="dcterms:W3CDTF">2022-11-17T10:39:32Z</dcterms:modified>
</cp:coreProperties>
</file>