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258" r:id="rId3"/>
    <p:sldId id="279" r:id="rId4"/>
    <p:sldId id="273" r:id="rId5"/>
    <p:sldId id="276" r:id="rId6"/>
    <p:sldId id="260" r:id="rId7"/>
    <p:sldId id="261" r:id="rId8"/>
    <p:sldId id="262" r:id="rId9"/>
    <p:sldId id="263" r:id="rId10"/>
    <p:sldId id="265" r:id="rId11"/>
    <p:sldId id="280" r:id="rId12"/>
    <p:sldId id="281" r:id="rId13"/>
    <p:sldId id="28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>
        <p:scale>
          <a:sx n="81" d="100"/>
          <a:sy n="81" d="100"/>
        </p:scale>
        <p:origin x="-8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72FF-09F4-4973-A4C8-28DCA0985A0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8877-4463-451D-BA0B-EB54396D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C8877-4463-451D-BA0B-EB54396DD0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924944"/>
            <a:ext cx="3313355" cy="1296144"/>
          </a:xfrm>
        </p:spPr>
        <p:txBody>
          <a:bodyPr/>
          <a:lstStyle/>
          <a:p>
            <a:r>
              <a:rPr lang="ru-RU" dirty="0" smtClean="0"/>
              <a:t>Будьте бдительны!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309803" cy="1260629"/>
          </a:xfrm>
        </p:spPr>
        <p:txBody>
          <a:bodyPr/>
          <a:lstStyle/>
          <a:p>
            <a:r>
              <a:rPr lang="ru-RU" dirty="0" smtClean="0"/>
              <a:t>Ко дню солидарности </a:t>
            </a:r>
          </a:p>
          <a:p>
            <a:r>
              <a:rPr lang="ru-RU" dirty="0" smtClean="0"/>
              <a:t>в борьбе с терроризмом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880"/>
            <a:ext cx="284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4"/>
          <a:stretch/>
        </p:blipFill>
        <p:spPr bwMode="auto">
          <a:xfrm>
            <a:off x="-36512" y="4464159"/>
            <a:ext cx="9217024" cy="239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kafoo\Desktop\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71871"/>
            <a:ext cx="4355976" cy="242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115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600400" cy="14401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Горбунов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 Г. Терроризм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история и современность : социально-психологическое исследование /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Г. Горбунов. – Москва : ФОРУМ, 2012. – 398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76872"/>
            <a:ext cx="360040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отражает результаты многолетней практической (оперативно-розыскной) и научно-исследовательской работы автора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содержит глубокий социально-психологический анализ природы терроризма в разных его проявлениях, личностных особенностей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мотивации террористов, особенностей групповой динамики террористических сообществ.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51131" cy="56166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0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775123"/>
            <a:ext cx="3528392" cy="1141709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Надзаро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с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терроризмом» / У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Надзаро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Российский юридический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журнал. – 2016.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4. – С. 64–84. 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132856"/>
            <a:ext cx="3298784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характеризует современную ситуацию в мире, в котором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«международным терроризмом» выступает предлогом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«глобальной войны» за геополитическое господство. </a:t>
            </a:r>
          </a:p>
        </p:txBody>
      </p:sp>
      <p:pic>
        <p:nvPicPr>
          <p:cNvPr id="6146" name="Picture 2" descr="C:\Users\kafoo\AppData\Local\Microsoft\Windows Live Mail\WLMDSS.tmp\WLM696B.tmp\Image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6062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836713"/>
            <a:ext cx="3672408" cy="158417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Бондарь, В. В. Противодействие терроризму и защита населения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террористических актов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В. Бондарь // Социальная 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политика и социальное </a:t>
            </a:r>
            <a: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партнерство. 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6. – С. 26–35.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636912"/>
            <a:ext cx="3600400" cy="48245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террористических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угроз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население страны (на примере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Северо-Кавказского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федерального округа).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постоянный спутник человечества, который относится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числу самых опасных и практически непредсказуемых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социально-политических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явлений эпохи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постмодерна.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kafoo\AppData\Local\Microsoft\Windows Live Mail\WLMDSS.tmp\WLMEEE4.tmp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45416" cy="56166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50785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4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776" y="1916832"/>
            <a:ext cx="6318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Представленные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ждут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фондах Государственной библиотеки Югры!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бдительны!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4"/>
          <a:stretch/>
        </p:blipFill>
        <p:spPr bwMode="auto">
          <a:xfrm>
            <a:off x="-36512" y="4464159"/>
            <a:ext cx="9217024" cy="239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69445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3 сентября Россия отмечает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солидарности в борьбе с терроризмом.</a:t>
            </a:r>
          </a:p>
          <a:p>
            <a:pPr indent="355600" algn="just"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памятная дата России была установлена в 2005 году федеральным законом «О днях воинской славы России» и связана с трагическими событиями в Беслане (Северная Осетия,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/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сентября 2004 года), когда боевики захватили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одну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городских школ.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результате теракта в школе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погибли 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человек, среди них 186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Представляем вашему вниманию литературу из фонда Государственной библиотеки Югры, посвященную этой памятной дате.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0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600400" cy="1368152"/>
          </a:xfrm>
        </p:spPr>
        <p:txBody>
          <a:bodyPr>
            <a:normAutofit fontScale="90000"/>
          </a:bodyPr>
          <a:lstStyle/>
          <a:p>
            <a:pPr indent="266700"/>
            <a:r>
              <a:rPr lang="ru-RU" dirty="0"/>
              <a:t/>
            </a:r>
            <a:br>
              <a:rPr lang="ru-RU" dirty="0"/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Федерация.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терроризму». –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: Омега-Л, 2006. – 22, [1] с. – (Законы Российской Федерации).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76872"/>
            <a:ext cx="3600400" cy="309634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Настоящий Федеральный закон устанавливает основные принципы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противодействия терроризму, правовые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организационные основы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лактики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терроризма и борьбы с ним, минимизации и (или) ликвидации последствий проявлений терроризма,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правовые и организационные основы применения Вооруженных Сил Российской Федерации в борьбе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терроризмом.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afoo\AppData\Local\Microsoft\Windows Live Mail\WLMDSS.tmp\WLM7C2F.tmp\Image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600400" cy="56886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1521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– это должен знать 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: рекомендации гражданам /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[под </a:t>
            </a:r>
            <a:r>
              <a:rPr lang="ru-RU" sz="16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ред. </a:t>
            </a:r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sz="1600" b="1" spc="-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]. – Москва :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Изографус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2003.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47 с.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060848"/>
            <a:ext cx="3528392" cy="244827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издание содержит информацию для граждан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правилах поведения при возникновении угрозы или совершении террористического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7646"/>
            <a:ext cx="3600400" cy="56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54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4016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–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угроза человечеству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ХХI веке : статьи / [отв. ред.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Б. Рыбаков]. – Москва : Крафт+ ; Москва : ИВ РАН, 2003. – 269 с. – (Нить времен).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348880"/>
            <a:ext cx="3528392" cy="18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основу книги легли материалы научной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«Терроризм – угроза человечеству в XXI веке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 на Востоке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состоявшейся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Москве в марте 2002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Институте востоковедения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kafoo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6166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456384" cy="15121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борьба и проблемы противодействия : учеб. пособие для вузов / [С. Я. Казанцев и др.] ; под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Я.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Кикотя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– Москва : ЮНИТИ, 2004. – 592 с.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76872"/>
            <a:ext cx="3528392" cy="41044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пособии рассмотрены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подходы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определению сущности терроризма и 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типологизации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показаны истоки терроризма; охарактеризованы основные этапы развития этого явления за рубежом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стране; проанализированы современные проблемы, стоящие перед правоохранительными органами России и других стран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деле борьбы с терроризмом.</a:t>
            </a:r>
          </a:p>
        </p:txBody>
      </p:sp>
      <p:pic>
        <p:nvPicPr>
          <p:cNvPr id="6146" name="Picture 2" descr="C:\Users\kafoo\Desktop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2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401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Горбунов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Ю. С. Терроризм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правовое регулирование </a:t>
            </a:r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противодействия ему : монография /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Ю. С. Горбунов. – Москва : Молодая гвардия, 2008.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459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[1]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76872"/>
            <a:ext cx="3528392" cy="2664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последние годы терроризм претерпел существенные изменения: произошла его глобализация, возросла степень опасности террористических угроз,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превратился в фактор, представляющий серьезную угрозу национальной 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международной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целом. </a:t>
            </a:r>
            <a:endParaRPr lang="ru-RU" dirty="0"/>
          </a:p>
        </p:txBody>
      </p:sp>
      <p:pic>
        <p:nvPicPr>
          <p:cNvPr id="7170" name="Picture 2" descr="C:\Users\kafoo\Desktop\co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8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528392" cy="18002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Терроризм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антитеррористической деятельности : учебник </a:t>
            </a:r>
            <a: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Е. </a:t>
            </a:r>
            <a:r>
              <a:rPr lang="ru-RU" sz="1600" b="1" spc="-2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Метелев</a:t>
            </a:r>
            <a: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[и др.] ; [под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ред.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Е.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Метелева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]. – Омск : Изд-во Ом. ин-та (фил.)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РГТЭУ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2010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275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780928"/>
            <a:ext cx="3528392" cy="3240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современных условиях терроризм превратился в масштабное и довольно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социально-политическое явление.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так важно осознание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принятие необходимых мер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предупреждению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выявлению, прекращению и минимизации последствий терроризма.</a:t>
            </a:r>
          </a:p>
        </p:txBody>
      </p:sp>
      <p:pic>
        <p:nvPicPr>
          <p:cNvPr id="8194" name="Picture 2" descr="C:\Users\kafoo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2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836712"/>
            <a:ext cx="3600400" cy="1584176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Синякин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И. И. Терроризм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оружия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массового уничтожения: 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международно-правовые вопросы </a:t>
            </a:r>
            <a:r>
              <a:rPr lang="ru-RU" sz="16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противодействия </a:t>
            </a:r>
            <a:r>
              <a:rPr lang="ru-RU" sz="16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[монография] / И. И.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Синякин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: Норма, 2012. –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 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564904"/>
            <a:ext cx="3528392" cy="352839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Монография содержит международно-правовой анализ нового явления международной жизни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вызова и угрозы международному сообществу – терроризма с применением оружия массового уничтожения.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авторское определение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«оружие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уничтожения»,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проанализировано 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данного преступления.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2" y="620688"/>
            <a:ext cx="358383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70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4737</TotalTime>
  <Words>573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Будьте бдительны!</vt:lpstr>
      <vt:lpstr>Презентация PowerPoint</vt:lpstr>
      <vt:lpstr> Российская Федерация.  Законы. Федеральный закон  «О противодействии терроризму». – Москва : Омега-Л, 2006. – 22, [1] с. – (Законы Российской Федерации). </vt:lpstr>
      <vt:lpstr>Терроризм – это должен знать каждый : рекомендации гражданам / [под ред. А. А. Кокорева]. – Москва : Изографус, 2003. – 47 с.</vt:lpstr>
      <vt:lpstr> Терроризм – угроза человечеству  в ХХI веке : статьи / [отв. ред.  Р. Б. Рыбаков]. – Москва : Крафт+ ; Москва : ИВ РАН, 2003. – 269 с. – (Нить времен). </vt:lpstr>
      <vt:lpstr>Терроризм : борьба и проблемы противодействия : учеб. пособие для вузов / [С. Я. Казанцев и др.] ; под ред. В. Я. Кикотя. – Москва : ЮНИТИ, 2004. – 592 с.</vt:lpstr>
      <vt:lpstr>Горбунов, Ю. С. Терроризм  и правовое регулирование противодействия ему : монография / Ю. С. Горбунов. – Москва : Молодая гвардия, 2008. – 459, [1] с.</vt:lpstr>
      <vt:lpstr>Терроризм и современные методы антитеррористической деятельности : учебник /  С. Е. Метелев [и др.] ; [под ред.  С. Е. Метелева]. – Омск : Изд-во Ом. ин-та (фил.) РГТЭУ, 2010. –  275 с. </vt:lpstr>
      <vt:lpstr>Синякин, И. И. Терроризм  с использованием оружия массового уничтожения: международно-правовые вопросы противодействия : [монография] / И. И. Синякин. –  Москва : Норма, 2012. – 192 с.</vt:lpstr>
      <vt:lpstr>  Горбунов, К. Г. Терроризм: история и современность : социально-психологическое исследование /  К. Г. Горбунов. – Москва : ФОРУМ, 2012. – 398 с.</vt:lpstr>
      <vt:lpstr>Надзаро, У. Борьба с «международ- ным терроризмом» / У. Надзаро // Российский юридический журнал. – 2016. – № 4. – С. 64–84.  </vt:lpstr>
      <vt:lpstr>Бондарь, В. В. Противодействие терроризму и защита населения  от террористических актов /  В. В. Бондарь // Социальная политика и социальное партнерство. – 2018. – № 6. – С. 26–35.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 отдела обслуживания</dc:creator>
  <cp:lastModifiedBy>Кафедра отдела обслуживания</cp:lastModifiedBy>
  <cp:revision>133</cp:revision>
  <dcterms:created xsi:type="dcterms:W3CDTF">2020-08-21T06:47:53Z</dcterms:created>
  <dcterms:modified xsi:type="dcterms:W3CDTF">2020-08-31T06:52:51Z</dcterms:modified>
</cp:coreProperties>
</file>