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pptx" ContentType="application/vnd.openxmlformats-officedocument.presentationml.presentation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7"/>
  </p:notesMasterIdLst>
  <p:sldIdLst>
    <p:sldId id="273" r:id="rId2"/>
    <p:sldId id="271" r:id="rId3"/>
    <p:sldId id="270" r:id="rId4"/>
    <p:sldId id="264" r:id="rId5"/>
    <p:sldId id="260" r:id="rId6"/>
    <p:sldId id="259" r:id="rId7"/>
    <p:sldId id="262" r:id="rId8"/>
    <p:sldId id="261" r:id="rId9"/>
    <p:sldId id="268" r:id="rId10"/>
    <p:sldId id="265" r:id="rId11"/>
    <p:sldId id="258" r:id="rId12"/>
    <p:sldId id="267" r:id="rId13"/>
    <p:sldId id="269" r:id="rId14"/>
    <p:sldId id="263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712" autoAdjust="0"/>
  </p:normalViewPr>
  <p:slideViewPr>
    <p:cSldViewPr>
      <p:cViewPr>
        <p:scale>
          <a:sx n="66" d="100"/>
          <a:sy n="66" d="100"/>
        </p:scale>
        <p:origin x="-1205" y="22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EFD0BE-66C9-4E22-BAA5-1AF5164AB652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C06FF-DCA8-45B2-B0D5-7A06DF989D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279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C06FF-DCA8-45B2-B0D5-7A06DF989D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5193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7C06FF-DCA8-45B2-B0D5-7A06DF989D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560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86032B20-7E2D-401F-881F-B746A19D044F}" type="datetimeFigureOut">
              <a:rPr lang="ru-RU" smtClean="0"/>
              <a:t>14.11.2023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DE3DFAC-2C4E-4A58-969C-70AED3D5A37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5" Type="http://schemas.openxmlformats.org/officeDocument/2006/relationships/package" Target="../embeddings/Microsoft_PowerPoint_Presentation1.pptx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5" y="2440938"/>
            <a:ext cx="653494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524877"/>
              </p:ext>
            </p:extLst>
          </p:nvPr>
        </p:nvGraphicFramePr>
        <p:xfrm>
          <a:off x="323528" y="332656"/>
          <a:ext cx="8496944" cy="61206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Презентация" r:id="rId5" imgW="4570586" imgH="3427608" progId="PowerPoint.Show.12">
                  <p:embed/>
                </p:oleObj>
              </mc:Choice>
              <mc:Fallback>
                <p:oleObj name="Презентация" r:id="rId5" imgW="4570586" imgH="3427608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23528" y="332656"/>
                        <a:ext cx="8496944" cy="61206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39554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55576" y="5626114"/>
            <a:ext cx="493204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дверей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школы», 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П. Богданов-Бельский.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21393"/>
            <a:ext cx="3024336" cy="483512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923928" y="2235547"/>
            <a:ext cx="500404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картинах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Николая Богданова-Бельского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деревенские дети изображены в истлевшей одежде, разношенных лаптях, но способными и тянущимися к знаниям.</a:t>
            </a:r>
          </a:p>
        </p:txBody>
      </p:sp>
    </p:spTree>
    <p:extLst>
      <p:ext uri="{BB962C8B-B14F-4D97-AF65-F5344CB8AC3E}">
        <p14:creationId xmlns:p14="http://schemas.microsoft.com/office/powerpoint/2010/main" val="35721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22" y="809561"/>
            <a:ext cx="3766786" cy="42113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0355" y="5278060"/>
            <a:ext cx="379694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«Опять двойка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Ф. П. Решетников. 1952 г.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809561"/>
            <a:ext cx="3840738" cy="421131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 rot="10800000" flipV="1">
            <a:off x="4932040" y="5531815"/>
            <a:ext cx="40912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Опять пятерка»,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Заболотский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1954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87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8636" y="55892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«Учительница», И. А. Тихий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1927-1982). 1950 -е.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8" y="548680"/>
            <a:ext cx="3662206" cy="489654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551919" y="2341363"/>
            <a:ext cx="434056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Интеллигентная женщина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скромном черном пальто и шапке, с книгами 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руках. Учительница смотрит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 на зрителя открытым, серьезным и добрым взглядом.</a:t>
            </a:r>
          </a:p>
        </p:txBody>
      </p:sp>
    </p:spTree>
    <p:extLst>
      <p:ext uri="{BB962C8B-B14F-4D97-AF65-F5344CB8AC3E}">
        <p14:creationId xmlns:p14="http://schemas.microsoft.com/office/powerpoint/2010/main" val="9521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91680" y="5373216"/>
            <a:ext cx="6156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«Музыкальное утро. Памяти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педагога С. Д.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Осиповой»,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С. Мелихов (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1908-1985).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1980 г.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mikurovaau\Desktop\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684817"/>
            <a:ext cx="5370762" cy="43204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872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584" y="1052736"/>
            <a:ext cx="7632848" cy="2717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картины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написаны с теплом, нежностью и любовью.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автор стремился показать, что знания – это необходимый и важный элемент, а так же насколько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трепетно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относились к обучению дети. Многие картины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стали шедеврами, известными на всю страну.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858" y="3933056"/>
            <a:ext cx="2616029" cy="203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938" y="3167277"/>
            <a:ext cx="2415783" cy="2709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642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7784" y="2276872"/>
            <a:ext cx="50405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03848" y="3861048"/>
            <a:ext cx="535480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832" y="4581128"/>
            <a:ext cx="1913135" cy="174677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03848" y="4030325"/>
            <a:ext cx="535480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smtClean="0"/>
              <a:t>«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правильного воспитания детей зависит благосостояние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всего народа». </a:t>
            </a:r>
          </a:p>
          <a:p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Джон Локк, английский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философ.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79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1052736"/>
            <a:ext cx="74168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Школьная тематика всегда вызывала интерес со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стороны художников, ученики и учителя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становились объектами изображения.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Художникам удавалось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мастерски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передать историю, эмоции, атмосферу. Давайте и мы совершим виртуальное путешествие,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обратившись к репродукциям известных живописцев.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4077072"/>
            <a:ext cx="67687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i="1" dirty="0"/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составляет громадную силу, определяющую быт и судьбу народов и государства, смотря по основным предметам и по принципам, вложенным в систему школьного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образования».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</a:p>
          <a:p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Д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И.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Менделеев, русский ученый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                 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4384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33756"/>
            <a:ext cx="7100079" cy="511256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87624" y="5646324"/>
            <a:ext cx="5400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XVII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века»,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П. Рябушкин.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1903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146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90030"/>
            <a:ext cx="5616624" cy="397657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881163" y="4803639"/>
            <a:ext cx="496855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 знакомит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 с обучением детей в те далекие времена, с деревенским бытом, а также обладает исторической достоверностью, рассказывая о преемственности поколений и ценности знаний.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4779" y="4803639"/>
            <a:ext cx="34563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«Земская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 в Московской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Руси», 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Кустодиев.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1907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18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20688"/>
            <a:ext cx="6829971" cy="460889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39552" y="5419592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«Сельская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бесплатная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школа»,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 И. Морозов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(1835-1904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1865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09769" y="546587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передает теплую домашнюю атмосферу терпеливого труда учительниц и учеников, занимающихся с удовольствием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5049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20688"/>
            <a:ext cx="6990429" cy="42024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7925" y="5028322"/>
            <a:ext cx="25922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школе»,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В. Е. Маковский.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1883 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71800" y="5085184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обычный будний день, который дети проводят в школе.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одном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классе находятся сразу две учительницы, которые, вероятно, обучают детей разным предметам.</a:t>
            </a:r>
          </a:p>
        </p:txBody>
      </p:sp>
    </p:spTree>
    <p:extLst>
      <p:ext uri="{BB962C8B-B14F-4D97-AF65-F5344CB8AC3E}">
        <p14:creationId xmlns:p14="http://schemas.microsoft.com/office/powerpoint/2010/main" val="20641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lh4.googleusercontent.com/1-21IH2Xs80OX4Jh9YjPJa3gh-u6P1uwg34XVj1-UJb5p0y-wQkiq0l5tSmlkyUcdPXCRjVk0_XMNXKZQXtZtKXbSZZ7t0aYcibTWYcl2WGYC_vX0d6TQ8T1Zmdu46D00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5" descr="Устный счёт. В народной школе С. А. Рачинского»: история одной картины –  Нижегородская государственная областная детская библиотека имени Т.А.  Мавриной (ГБУК НО НГОДБ)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93623"/>
            <a:ext cx="6890892" cy="453650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15262" y="5168225"/>
            <a:ext cx="3471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«Устный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счет. В народной школе С. 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Рачинского»,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П. Богданов-Бельский.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1895 г.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29267" y="5195272"/>
            <a:ext cx="49147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«Устном счете» художник изобразил своего любимого учителя, окруженного детьми. В каждом образе мы чувствуем его сердечную симпатию и теплоту воспоминаний.</a:t>
            </a:r>
          </a:p>
        </p:txBody>
      </p:sp>
    </p:spTree>
    <p:extLst>
      <p:ext uri="{BB962C8B-B14F-4D97-AF65-F5344CB8AC3E}">
        <p14:creationId xmlns:p14="http://schemas.microsoft.com/office/powerpoint/2010/main" val="409249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63888" y="5193324"/>
            <a:ext cx="5580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заболел, и дети пришли его навестить. Этим учителем был Аркадий Серяков, преемник Рачинского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Татевской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школе.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48680"/>
            <a:ext cx="5163089" cy="43160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5193324"/>
            <a:ext cx="33549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учителя»,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Н. П. Богданов-Бельский.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1897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34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19" y="620688"/>
            <a:ext cx="5285841" cy="41687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39700" h="139700" prst="divo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5019634"/>
            <a:ext cx="4427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«Гости учительницы»,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Н. П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Богданов-Бельский.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1928 г.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27870" y="501317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облачившись в свои лучшие наряды, пришли в гости к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учительнице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которой суждено сыграть важную роль в жизни этих ребят.</a:t>
            </a:r>
          </a:p>
        </p:txBody>
      </p:sp>
    </p:spTree>
    <p:extLst>
      <p:ext uri="{BB962C8B-B14F-4D97-AF65-F5344CB8AC3E}">
        <p14:creationId xmlns:p14="http://schemas.microsoft.com/office/powerpoint/2010/main" val="837928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5102</TotalTime>
  <Words>534</Words>
  <Application>Microsoft Office PowerPoint</Application>
  <PresentationFormat>Экран (4:3)</PresentationFormat>
  <Paragraphs>137</Paragraphs>
  <Slides>15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Аспект</vt:lpstr>
      <vt:lpstr>Презентация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MikurovaAU</dc:creator>
  <cp:lastModifiedBy>MikurovaAU</cp:lastModifiedBy>
  <cp:revision>160</cp:revision>
  <dcterms:created xsi:type="dcterms:W3CDTF">2023-08-25T07:14:30Z</dcterms:created>
  <dcterms:modified xsi:type="dcterms:W3CDTF">2023-11-14T05:53:29Z</dcterms:modified>
</cp:coreProperties>
</file>