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336" r:id="rId3"/>
    <p:sldId id="337" r:id="rId4"/>
    <p:sldId id="338" r:id="rId5"/>
    <p:sldId id="339" r:id="rId6"/>
    <p:sldId id="340" r:id="rId7"/>
    <p:sldId id="354" r:id="rId8"/>
    <p:sldId id="344" r:id="rId9"/>
    <p:sldId id="345" r:id="rId10"/>
    <p:sldId id="347" r:id="rId11"/>
    <p:sldId id="348" r:id="rId12"/>
    <p:sldId id="356" r:id="rId13"/>
    <p:sldId id="355" r:id="rId14"/>
    <p:sldId id="357" r:id="rId15"/>
    <p:sldId id="358" r:id="rId16"/>
    <p:sldId id="307" r:id="rId17"/>
    <p:sldId id="31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63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B19AB-205B-425F-8840-973CDA8BBB66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E5BD9-849A-46D4-8C1D-F2DF7717E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1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F72-2F9F-4E35-B02E-BF46CB866F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C0C4-AF2B-4CFC-BB1D-C09B2E8A6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8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F72-2F9F-4E35-B02E-BF46CB866F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C0C4-AF2B-4CFC-BB1D-C09B2E8A6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F72-2F9F-4E35-B02E-BF46CB866F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C0C4-AF2B-4CFC-BB1D-C09B2E8A6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6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F72-2F9F-4E35-B02E-BF46CB866F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C0C4-AF2B-4CFC-BB1D-C09B2E8A6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F72-2F9F-4E35-B02E-BF46CB866F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C0C4-AF2B-4CFC-BB1D-C09B2E8A6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1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F72-2F9F-4E35-B02E-BF46CB866F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C0C4-AF2B-4CFC-BB1D-C09B2E8A6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5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F72-2F9F-4E35-B02E-BF46CB866F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C0C4-AF2B-4CFC-BB1D-C09B2E8A6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4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F72-2F9F-4E35-B02E-BF46CB866F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C0C4-AF2B-4CFC-BB1D-C09B2E8A6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F72-2F9F-4E35-B02E-BF46CB866F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C0C4-AF2B-4CFC-BB1D-C09B2E8A6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0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F72-2F9F-4E35-B02E-BF46CB866F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C0C4-AF2B-4CFC-BB1D-C09B2E8A6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F72-2F9F-4E35-B02E-BF46CB866F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C0C4-AF2B-4CFC-BB1D-C09B2E8A6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4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E3F72-2F9F-4E35-B02E-BF46CB866F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C0C4-AF2B-4CFC-BB1D-C09B2E8A6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9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ovz@okrlib.ru" TargetMode="External"/><Relationship Id="rId3" Type="http://schemas.microsoft.com/office/2007/relationships/hdphoto" Target="../media/hdphoto2.wdp"/><Relationship Id="rId7" Type="http://schemas.openxmlformats.org/officeDocument/2006/relationships/hyperlink" Target="http://www.okrlib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5077"/>
            <a:ext cx="54006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85041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b="1" dirty="0" smtClean="0">
                <a:solidFill>
                  <a:srgbClr val="7030A0"/>
                </a:solidFill>
              </a:rPr>
              <a:t>2023 год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2162" y="-18789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«Летние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заготовки.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Готовим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сами»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" name="Picture 2" descr="Y:\клубы\2023\Мы такие разные,но мы вместе!\занятие 27.07\фото 27.07\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65187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Y:\клубы\2023\Мы такие разные,но мы вместе!\занятие 27.07\фото 27.07\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7991"/>
            <a:ext cx="3705876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85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07528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«Культпоход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кино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Y:\клубы\2023\Мы такие разные,но мы вместе!\Занятие 31.08\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3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61307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Занятие 9. Тема: «Пусть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осень жизни будет золотой»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Y:\клубы\2023\Мы такие разные,но мы вместе!\занятие 28.09\фото\19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313087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82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07528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Занятие 10.Тема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народа – в его единстве»</a:t>
            </a:r>
          </a:p>
        </p:txBody>
      </p:sp>
      <p:pic>
        <p:nvPicPr>
          <p:cNvPr id="10242" name="Picture 2" descr="Y:\клубы\2023\Мы такие разные,но мы вместе!\Занятие 26.10\фото 26.10\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840759" cy="513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22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53749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Занятие 11.Тема: «В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мире непохожих людей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Y:\клубы\2023\Мы такие разные,но мы вместе!\занятие 16.11.23\фото\ФОТО\8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65187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Y:\клубы\2023\Мы такие разные,но мы вместе!\занятие 16.11.23\фото\ФОТО\1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38" y="1685425"/>
            <a:ext cx="3609401" cy="481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85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53749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Занятие 12. Тема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Новогодняя мозаика»</a:t>
            </a:r>
          </a:p>
        </p:txBody>
      </p:sp>
      <p:pic>
        <p:nvPicPr>
          <p:cNvPr id="12290" name="Picture 2" descr="Y:\клубы\2023\Мы такие разные,но мы вместе!\занятие 21.12\фото\1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849892" cy="51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Y:\клубы\2023\Мы такие разные,но мы вместе!\занятие 21.12\фото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166800" cy="312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57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olzheninada\Desktop\тест\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155000"/>
                    </a14:imgEffect>
                    <a14:imgEffect>
                      <a14:brightnessContrast bright="25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2650" cy="1195767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/>
        </p:spPr>
      </p:pic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925252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6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Контакты для  участников клуба:</a:t>
            </a:r>
          </a:p>
          <a:p>
            <a:pPr lvl="0" algn="ctr"/>
            <a:r>
              <a:rPr lang="en-US" sz="6000" b="1" u="sng" dirty="0">
                <a:solidFill>
                  <a:prstClr val="black"/>
                </a:solidFill>
                <a:hlinkClick r:id="rId7"/>
              </a:rPr>
              <a:t>www.okrlib.ru</a:t>
            </a:r>
            <a:endParaRPr lang="en-US" sz="6000" b="1" u="sng" dirty="0">
              <a:solidFill>
                <a:prstClr val="black"/>
              </a:solidFill>
            </a:endParaRPr>
          </a:p>
          <a:p>
            <a:pPr lvl="0" algn="ctr"/>
            <a:r>
              <a:rPr lang="en-US" sz="6000" b="1" u="sng" dirty="0">
                <a:solidFill>
                  <a:prstClr val="black"/>
                </a:solidFill>
                <a:hlinkClick r:id="rId8"/>
              </a:rPr>
              <a:t>ovz@okrlib.ru</a:t>
            </a:r>
            <a:endParaRPr lang="en-US" sz="6000" b="1" u="sng" dirty="0">
              <a:solidFill>
                <a:prstClr val="black"/>
              </a:solidFill>
            </a:endParaRPr>
          </a:p>
          <a:p>
            <a:pPr lvl="0"/>
            <a:endParaRPr lang="en-US" b="1" dirty="0">
              <a:solidFill>
                <a:prstClr val="black"/>
              </a:solidFill>
            </a:endParaRPr>
          </a:p>
          <a:p>
            <a:pPr lvl="0" algn="ctr"/>
            <a:r>
              <a:rPr lang="ru-RU" sz="5400" b="1" dirty="0">
                <a:solidFill>
                  <a:prstClr val="black"/>
                </a:solidFill>
              </a:rPr>
              <a:t>Тел.8(3467)33-33-21</a:t>
            </a:r>
          </a:p>
          <a:p>
            <a:pPr lvl="0" algn="ctr"/>
            <a:r>
              <a:rPr lang="ru-RU" sz="5400" b="1" dirty="0">
                <a:solidFill>
                  <a:prstClr val="black"/>
                </a:solidFill>
              </a:rPr>
              <a:t>доб.346</a:t>
            </a:r>
          </a:p>
        </p:txBody>
      </p:sp>
    </p:spTree>
    <p:extLst>
      <p:ext uri="{BB962C8B-B14F-4D97-AF65-F5344CB8AC3E}">
        <p14:creationId xmlns:p14="http://schemas.microsoft.com/office/powerpoint/2010/main" val="185830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olzheninada\Desktop\тест\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155000"/>
                    </a14:imgEffect>
                    <a14:imgEffect>
                      <a14:brightnessContrast bright="25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44"/>
            <a:ext cx="3442650" cy="1195767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403648" y="1807814"/>
            <a:ext cx="6831096" cy="1754326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  <a:latin typeface="Times New Roman" pitchFamily="18" charset="0"/>
                <a:cs typeface="Times New Roman" pitchFamily="18" charset="0"/>
              </a:rPr>
              <a:t>Приглашаем к сотрудничеству!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\\server\Общая\! Внешние коммуникации\оформление для презентаций\Рисунок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" y="3668976"/>
            <a:ext cx="3284977" cy="318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0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olzheninada\Desktop\тест\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155000"/>
                    </a14:imgEffect>
                    <a14:imgEffect>
                      <a14:brightnessContrast bright="25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44"/>
            <a:ext cx="3442650" cy="1195767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/>
        </p:spPr>
      </p:pic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787183"/>
            <a:ext cx="7848872" cy="3444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Цель: 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организация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общения и улучшение качества культурного досуга людей пожилого возраста и людей с ограниченными возможностями здоровья, вовлечение  их в творческую  деятельность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333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3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занятий клуба: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проведено 12 занятий;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– 26 человек;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подготовлено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книжных обзоров;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мероприятиях библиотеки  в течение года принимали активное участие 20 человек из числа участников клуба.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5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33662"/>
            <a:ext cx="82296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Занятие 1. Тема: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«День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студентов. Татьянин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день»</a:t>
            </a:r>
          </a:p>
        </p:txBody>
      </p:sp>
      <p:pic>
        <p:nvPicPr>
          <p:cNvPr id="1026" name="Picture 2" descr="Y:\клубы\2023\Мы такие разные,но мы вместе!\Занятие 26.01\1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7"/>
            <a:ext cx="3870052" cy="516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Y:\клубы\2023\Мы такие разные,но мы вместе!\Занятие 26.01\2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412777"/>
            <a:ext cx="3870052" cy="516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78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07529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Занятие 2. Тема: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«Защитники Отечества – жители Югры»</a:t>
            </a:r>
          </a:p>
        </p:txBody>
      </p:sp>
      <p:pic>
        <p:nvPicPr>
          <p:cNvPr id="3" name="Picture 2" descr="Y:\клубы\2023\Мы такие разные,но мы вместе!\занятие 16.02\Новая папка\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7164288" cy="4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10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61308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Занятие 3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Тема: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«Земля – наш дом родной!»</a:t>
            </a:r>
          </a:p>
        </p:txBody>
      </p:sp>
      <p:pic>
        <p:nvPicPr>
          <p:cNvPr id="3074" name="Picture 2" descr="Y:\клубы\2023\Мы такие разные,но мы вместе!\Занятие 30.03\фото\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3510"/>
            <a:ext cx="3744416" cy="4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Y:\клубы\2023\Мы такие разные,но мы вместе!\Занятие 30.03\фото\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3510"/>
            <a:ext cx="3744416" cy="4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42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61308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Занятие 4. Тема: «Международный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день солидарности трудящихся. Праздник мира и труда»</a:t>
            </a:r>
          </a:p>
        </p:txBody>
      </p:sp>
      <p:pic>
        <p:nvPicPr>
          <p:cNvPr id="2" name="Picture 2" descr="Y:\клубы\2023\Мы такие разные,но мы вместе!\занятие 27.04\фото\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6480719" cy="48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57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04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-184913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Занятие 5. Тема: «Путешествие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музей» (18 мая – Международный день музеев)</a:t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123" name="Picture 3" descr="Y:\клубы\2023\Мы такие разные,но мы вместе!\занятие 19.05\фото\3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23008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1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605696"/>
            <a:ext cx="8003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Занятие 6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Тема: «Живи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ярко!»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27 мая – День молодежи в России)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146" name="Picture 2" descr="Y:\клубы\2023\Мы такие разные,но мы вместе!\Занятие 29.06\фото 29.06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204" y="1843236"/>
            <a:ext cx="5892691" cy="441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2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188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3_Тема Office</vt:lpstr>
      <vt:lpstr>Презентация PowerPoint</vt:lpstr>
      <vt:lpstr>Презентация PowerPoint</vt:lpstr>
      <vt:lpstr>Презентация PowerPoint</vt:lpstr>
      <vt:lpstr>Занятие 1. Тема: «День студентов. Татьянин день»</vt:lpstr>
      <vt:lpstr>Занятие 2. Тема: «Защитники Отечества – жители Югры»</vt:lpstr>
      <vt:lpstr> Занятие 3. Тема: «Земля – наш дом родной!»</vt:lpstr>
      <vt:lpstr>Занятие 4. Тема: «Международный день солидарности трудящихся. Праздник мира и труда»</vt:lpstr>
      <vt:lpstr> Занятие 5. Тема: «Путешествие в музей» (18 мая – Международный день музеев) </vt:lpstr>
      <vt:lpstr>Занятие 6. Тема: «Живи ярко!»  (27 мая – День молодежи в России)</vt:lpstr>
      <vt:lpstr>Занятие 7. Тема: «Летние заготовки.  Готовим сами»  </vt:lpstr>
      <vt:lpstr>Занятие 8. Тема: «Культпоход в кино»  </vt:lpstr>
      <vt:lpstr>Занятие 9. Тема: «Пусть осень жизни будет золотой» </vt:lpstr>
      <vt:lpstr>Занятие 10.Тема: «Сила народа – в его единстве»</vt:lpstr>
      <vt:lpstr>Занятие 11.Тема: «В мире непохожих людей» </vt:lpstr>
      <vt:lpstr>Занятие 12. Тема: «Новогодняя мозаика»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Волженина Дарья Андреевна</dc:creator>
  <cp:lastModifiedBy>Лысенкова Анастасия Анатольевна</cp:lastModifiedBy>
  <cp:revision>133</cp:revision>
  <dcterms:created xsi:type="dcterms:W3CDTF">2020-09-24T12:14:00Z</dcterms:created>
  <dcterms:modified xsi:type="dcterms:W3CDTF">2024-01-12T05:49:48Z</dcterms:modified>
</cp:coreProperties>
</file>