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89" r:id="rId3"/>
    <p:sldId id="348" r:id="rId4"/>
    <p:sldId id="336" r:id="rId5"/>
    <p:sldId id="337" r:id="rId6"/>
    <p:sldId id="338" r:id="rId7"/>
    <p:sldId id="339" r:id="rId8"/>
    <p:sldId id="341" r:id="rId9"/>
    <p:sldId id="343" r:id="rId10"/>
    <p:sldId id="344" r:id="rId11"/>
    <p:sldId id="345" r:id="rId12"/>
    <p:sldId id="346" r:id="rId13"/>
    <p:sldId id="347" r:id="rId14"/>
    <p:sldId id="349" r:id="rId15"/>
    <p:sldId id="307" r:id="rId16"/>
    <p:sldId id="31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71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19AB-205B-425F-8840-973CDA8BBB66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E5BD9-849A-46D4-8C1D-F2DF7717E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1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E5BD9-849A-46D4-8C1D-F2DF7717E5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6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8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6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1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5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4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0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4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3F72-2F9F-4E35-B02E-BF46CB866F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C0C4-AF2B-4CFC-BB1D-C09B2E8A66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ovz@okrlib.ru" TargetMode="External"/><Relationship Id="rId3" Type="http://schemas.microsoft.com/office/2007/relationships/hdphoto" Target="../media/hdphoto2.wdp"/><Relationship Id="rId7" Type="http://schemas.openxmlformats.org/officeDocument/2006/relationships/hyperlink" Target="http://www.okrlib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2.wdp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5041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ishurinskayakn\Desktop\image001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90" y="410646"/>
            <a:ext cx="700877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528063"/>
            <a:ext cx="3672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Занятие 5.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Тема: «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Ура! Каникулы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2" descr="Y:\клубы\2023\Мы-вместе!\Занятие 24.05\фото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Y:\клубы\2023\Мы-вместе!\Занятие 24.05\фото\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96952"/>
            <a:ext cx="4680520" cy="36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28" y="1"/>
            <a:ext cx="1710872" cy="170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63688" y="131149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Занятие 6. Тема: «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Памяти героев будем достойны!»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2" descr="Y:\клубы\2023\Мы-вместе!\занятие 21.06\Фото занятия 21.06\1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47" y="126876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Y:\клубы\2023\Мы-вместе!\занятие 21.06\Фото занятия 21.06\18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514796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:\клубы\2023\Мы-вместе!\занятие 21.06\Фото занятия 21.06\1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47" y="3977681"/>
            <a:ext cx="3611893" cy="2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319132"/>
            <a:ext cx="8425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7. Тема: «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Осенний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калейдоскоп»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Y:\клубы\2023\Мы-вместе!\занятие 18.10\фото 18.10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4" y="903907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Y:\клубы\2023\Мы-вместе!\занятие 18.10\фото 18.10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60" y="3193813"/>
            <a:ext cx="4501539" cy="33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32424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8. Тема: «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Мамин день в календаре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docsrv\Общая\!!Внешние коммуникации\Фотографии_2023\22.11 овз мамина профессия\5Y1A13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476105" cy="30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\\docsrv\Общая\!!Внешние коммуникации\Фотографии_2023\22.11 овз мамина профессия\5Y1A13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17" y="3645024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7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21960" cy="119535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пороге – Новый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:\клубы\2023\Мы-вместе!\занятие 20.12\фото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5103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клубы\2023\Мы-вместе!\занятие 20.12\фото\1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07814"/>
            <a:ext cx="3538147" cy="47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24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zheninada\Desktop\тест\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155000"/>
                    </a14:imgEffect>
                    <a14:imgEffect>
                      <a14:brightnessContrast bright="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2650" cy="1195767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</p:pic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07814"/>
            <a:ext cx="8208912" cy="40626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Контакты для участников клуба: </a:t>
            </a: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www.okrlib.ru</a:t>
            </a:r>
            <a:endParaRPr lang="en-US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ovz@okrlib.ru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Тел. 8(3467)33-33-21 доб.346</a:t>
            </a:r>
            <a:endParaRPr lang="en-US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3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zheninada\Desktop\тест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155000"/>
                    </a14:imgEffect>
                    <a14:imgEffect>
                      <a14:brightnessContrast bright="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4"/>
            <a:ext cx="3442650" cy="1195767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403648" y="1807814"/>
            <a:ext cx="6831096" cy="2585323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Ждем всех!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Будем рады встрече с каждым!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\\server\Общая\! Внешние коммуникации\оформление для презентаций\Рисунок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03" y="3668976"/>
            <a:ext cx="3284977" cy="318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zheninada\Desktop\тест\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155000"/>
                    </a14:imgEffect>
                    <a14:imgEffect>
                      <a14:brightnessContrast bright="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4"/>
            <a:ext cx="2267744" cy="1796471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</p:pic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2301" y="54190"/>
            <a:ext cx="602578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Творческий отчет о занятиях клуба в 2023 году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 descr="Y:\клубы\2023\Мы-вместе!\Занятие 15.02\фото\IMG_56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4" y="1807815"/>
            <a:ext cx="3267426" cy="435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клубы\2023\Мы-вместе!\занятие 18.10\фото 18.10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4596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zheninada\Desktop\тест\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155000"/>
                    </a14:imgEffect>
                    <a14:imgEffect>
                      <a14:brightnessContrast bright="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4"/>
            <a:ext cx="2267744" cy="1796471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</p:pic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1787" y="2132855"/>
            <a:ext cx="6457836" cy="29238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Дата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образования 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семейного клуба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«Мы – вместе!»: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январь 2021 года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5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zheninada\Desktop\тест\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155000"/>
                    </a14:imgEffect>
                    <a14:imgEffect>
                      <a14:brightnessContrast bright="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4"/>
            <a:ext cx="3442650" cy="1195767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</p:pic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786830"/>
            <a:ext cx="8424936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социокультурная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реабилитация детей и подростков с ограничениями жизнедеятельности; формирование позитивного интереса к чтению литературных произведений, книг специального формата  </a:t>
            </a:r>
          </a:p>
        </p:txBody>
      </p:sp>
    </p:spTree>
    <p:extLst>
      <p:ext uri="{BB962C8B-B14F-4D97-AF65-F5344CB8AC3E}">
        <p14:creationId xmlns:p14="http://schemas.microsoft.com/office/powerpoint/2010/main" val="34633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olzheninada\Desktop\тест\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155000"/>
                    </a14:imgEffect>
                    <a14:imgEffect>
                      <a14:brightnessContrast bright="2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4"/>
            <a:ext cx="3442650" cy="1195767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/>
        </p:spPr>
      </p:pic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-2304"/>
            <a:ext cx="568863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Результаты занятий клуба: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207111"/>
            <a:ext cx="82296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В 2023 году: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проведено 9 занятий;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– 26 человек;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подготовлено 9 книжных обзоров;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мастер-классах изготовлено 9 новых поделок;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мероприятиях библиотеки в течение года принимали активное </a:t>
            </a: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 из числа участников клуба.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-49493"/>
            <a:ext cx="82296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Занятие 1.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Тема:«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Зимы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хрустальная снежинка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Y:\клубы\2023\Мы-вместе!\занятие 18.01\фото\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029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Y:\клубы\2023\Мы-вместе!\занятие 18.01\фото\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6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64661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Занятие 2.Тема: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Защитники Отечества – герои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 descr="Y:\клубы\2023\Мы-вместе!\Занятие 15.02\фото\IMG_56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50" y="1374134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клубы\2023\Мы-вместе!\Занятие 15.02\фото\IMG_5669.HE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1685"/>
            <a:ext cx="3662744" cy="48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57882"/>
            <a:ext cx="3008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332656"/>
            <a:ext cx="2531068" cy="50484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3 . </a:t>
            </a:r>
          </a:p>
          <a:p>
            <a:pPr algn="ctr"/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 весны</a:t>
            </a:r>
            <a:r>
              <a:rPr lang="ru-RU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47" y="0"/>
            <a:ext cx="1873118" cy="18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0627"/>
            <a:ext cx="3196194" cy="241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клубы\2023\Мы-вместе!\занятие 22.03\22.03 фото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73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Y:\клубы\2023\Мы-вместе!\занятие 22.03\22.03 фото\IMG_64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2" y="3385101"/>
            <a:ext cx="3690503" cy="276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:\клубы\2023\Мы-вместе!\занятие 22.03\22.03 фото\IMG_64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45" y="3385102"/>
            <a:ext cx="2331707" cy="31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lzheninada\Desktop\тест\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" y="4473798"/>
            <a:ext cx="3243574" cy="2453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lzheninada\Desktop\тест\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88" y="0"/>
            <a:ext cx="1818512" cy="180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3434770" cy="44061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4.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Звездный путь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Y:\клубы\2023\Мы-вместе!\занятие 19.04\фото\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2852936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Y:\клубы\2023\Мы-вместе!\занятие 19.04\фото\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3362"/>
            <a:ext cx="4885961" cy="36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185</Words>
  <Application>Microsoft Office PowerPoint</Application>
  <PresentationFormat>Экран (4:3)</PresentationFormat>
  <Paragraphs>33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Результаты занятий клуба:</vt:lpstr>
      <vt:lpstr>Занятие 1.  Тема:«Зимы хрустальная снежинка» </vt:lpstr>
      <vt:lpstr> Занятие 2.Тема: «Защитники Отечества – герои Югры» </vt:lpstr>
      <vt:lpstr> </vt:lpstr>
      <vt:lpstr>Презентация PowerPoint</vt:lpstr>
      <vt:lpstr> Занятие 5.  Тема: «Ура! Каникулы!» </vt:lpstr>
      <vt:lpstr> Занятие 6. Тема: «Памяти героев будем достойны!»» </vt:lpstr>
      <vt:lpstr> Занятие 7. Тема: «Осенний калейдоскоп»</vt:lpstr>
      <vt:lpstr> Занятие 8. Тема: «Мамин день в календаре»</vt:lpstr>
      <vt:lpstr>Занятие 9.  Тема: «На пороге – Новый год»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Волженина Дарья Андреевна</dc:creator>
  <cp:lastModifiedBy>Симакова Елена Николаевна</cp:lastModifiedBy>
  <cp:revision>200</cp:revision>
  <dcterms:created xsi:type="dcterms:W3CDTF">2020-09-24T12:14:00Z</dcterms:created>
  <dcterms:modified xsi:type="dcterms:W3CDTF">2024-01-10T11:24:15Z</dcterms:modified>
</cp:coreProperties>
</file>